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83F2-DFC1-46CF-BF1A-D96EE07B015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05EE-DBC4-49A5-9DC6-D6DAD7113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863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83F2-DFC1-46CF-BF1A-D96EE07B015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05EE-DBC4-49A5-9DC6-D6DAD7113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6021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83F2-DFC1-46CF-BF1A-D96EE07B015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05EE-DBC4-49A5-9DC6-D6DAD7113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3243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83F2-DFC1-46CF-BF1A-D96EE07B015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05EE-DBC4-49A5-9DC6-D6DAD7113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9851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83F2-DFC1-46CF-BF1A-D96EE07B015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05EE-DBC4-49A5-9DC6-D6DAD7113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2715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83F2-DFC1-46CF-BF1A-D96EE07B015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05EE-DBC4-49A5-9DC6-D6DAD7113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4581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83F2-DFC1-46CF-BF1A-D96EE07B015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05EE-DBC4-49A5-9DC6-D6DAD7113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7959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83F2-DFC1-46CF-BF1A-D96EE07B015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05EE-DBC4-49A5-9DC6-D6DAD7113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516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83F2-DFC1-46CF-BF1A-D96EE07B015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05EE-DBC4-49A5-9DC6-D6DAD7113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3317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83F2-DFC1-46CF-BF1A-D96EE07B015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05EE-DBC4-49A5-9DC6-D6DAD7113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931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83F2-DFC1-46CF-BF1A-D96EE07B015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05EE-DBC4-49A5-9DC6-D6DAD7113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8257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F83F2-DFC1-46CF-BF1A-D96EE07B015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605EE-DBC4-49A5-9DC6-D6DAD7113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0578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9000">
              <a:srgbClr val="92D050"/>
            </a:gs>
            <a:gs pos="36000">
              <a:srgbClr val="FFFF00"/>
            </a:gs>
            <a:gs pos="27000">
              <a:schemeClr val="accent2"/>
            </a:gs>
            <a:gs pos="16000">
              <a:srgbClr val="FF0000"/>
            </a:gs>
            <a:gs pos="5000">
              <a:schemeClr val="bg1"/>
            </a:gs>
            <a:gs pos="60000">
              <a:schemeClr val="accent1">
                <a:lumMod val="40000"/>
                <a:lumOff val="60000"/>
              </a:schemeClr>
            </a:gs>
            <a:gs pos="72000">
              <a:schemeClr val="accent5"/>
            </a:gs>
            <a:gs pos="97248">
              <a:schemeClr val="tx1"/>
            </a:gs>
            <a:gs pos="85000">
              <a:srgbClr val="5A51B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猜猜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看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latin typeface="PMingLiU" panose="02020500000000000000" pitchFamily="18" charset="-120"/>
                <a:ea typeface="PMingLiU" panose="02020500000000000000" pitchFamily="18" charset="-120"/>
              </a:rPr>
              <a:t>                                                                        ㄏㄏ</a:t>
            </a:r>
            <a:endParaRPr lang="en-US" altLang="zh-TW" sz="3200" dirty="0"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r>
              <a:rPr lang="zh-TW" altLang="en-US" sz="3200" dirty="0" smtClean="0">
                <a:latin typeface="PMingLiU" panose="02020500000000000000" pitchFamily="18" charset="-120"/>
                <a:ea typeface="PMingLiU" panose="02020500000000000000" pitchFamily="18" charset="-120"/>
              </a:rPr>
              <a:t> </a:t>
            </a:r>
            <a:endParaRPr lang="en-US" altLang="zh-TW" sz="3200" dirty="0" smtClean="0">
              <a:latin typeface="Poor Richard" panose="02080502050505020702" pitchFamily="18" charset="0"/>
              <a:ea typeface="細明體_HKSCS-ExtB" panose="02020500000000000000" pitchFamily="18" charset="-120"/>
            </a:endParaRPr>
          </a:p>
        </p:txBody>
      </p:sp>
      <p:cxnSp>
        <p:nvCxnSpPr>
          <p:cNvPr id="5" name="直線單箭頭接點 4"/>
          <p:cNvCxnSpPr/>
          <p:nvPr/>
        </p:nvCxnSpPr>
        <p:spPr>
          <a:xfrm>
            <a:off x="5303520" y="5878286"/>
            <a:ext cx="2338251" cy="39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>
            <a:hlinkClick r:id="" action="ppaction://hlinkshowjump?jump=nextslide"/>
          </p:cNvPr>
          <p:cNvSpPr/>
          <p:nvPr/>
        </p:nvSpPr>
        <p:spPr>
          <a:xfrm>
            <a:off x="3396342" y="927463"/>
            <a:ext cx="3618411" cy="1045028"/>
          </a:xfrm>
          <a:prstGeom prst="rect">
            <a:avLst/>
          </a:prstGeom>
          <a:gradFill>
            <a:gsLst>
              <a:gs pos="49000">
                <a:srgbClr val="92D050"/>
              </a:gs>
              <a:gs pos="36000">
                <a:srgbClr val="FFFF00"/>
              </a:gs>
              <a:gs pos="27000">
                <a:schemeClr val="accent2"/>
              </a:gs>
              <a:gs pos="16000">
                <a:srgbClr val="FF0000"/>
              </a:gs>
              <a:gs pos="5000">
                <a:schemeClr val="bg1"/>
              </a:gs>
              <a:gs pos="60000">
                <a:schemeClr val="accent1">
                  <a:lumMod val="40000"/>
                  <a:lumOff val="60000"/>
                </a:schemeClr>
              </a:gs>
              <a:gs pos="72000">
                <a:schemeClr val="accent5"/>
              </a:gs>
              <a:gs pos="97248">
                <a:schemeClr val="tx1"/>
              </a:gs>
              <a:gs pos="85000">
                <a:srgbClr val="5A51B2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0" dirty="0" smtClean="0">
                <a:latin typeface="Impact" panose="020B0806030902050204" pitchFamily="34" charset="0"/>
              </a:rPr>
              <a:t>go</a:t>
            </a:r>
            <a:endParaRPr lang="zh-TW" altLang="en-US" sz="8000" dirty="0">
              <a:latin typeface="Impact" panose="020B080603090205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00446" y="1267097"/>
            <a:ext cx="2286000" cy="20116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作者</a:t>
            </a:r>
            <a:r>
              <a:rPr lang="en-US" altLang="zh-TW" dirty="0" smtClean="0"/>
              <a:t>40410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33510842"/>
      </p:ext>
    </p:extLst>
  </p:cSld>
  <p:clrMapOvr>
    <a:masterClrMapping/>
  </p:clrMapOvr>
  <p:transition spd="slow" advClick="0">
    <p:cover/>
    <p:sndAc>
      <p:stSnd>
        <p:snd r:embed="rId2" name="coin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那些食物最高 </a:t>
            </a:r>
            <a:endParaRPr lang="zh-TW" altLang="en-US" dirty="0"/>
          </a:p>
        </p:txBody>
      </p:sp>
      <p:sp>
        <p:nvSpPr>
          <p:cNvPr id="9" name="圓角矩形 8">
            <a:hlinkClick r:id="" action="ppaction://hlinkshowjump?jump=lastslide"/>
          </p:cNvPr>
          <p:cNvSpPr/>
          <p:nvPr/>
        </p:nvSpPr>
        <p:spPr>
          <a:xfrm>
            <a:off x="822960" y="4833257"/>
            <a:ext cx="1985554" cy="914400"/>
          </a:xfrm>
          <a:prstGeom prst="roundRect">
            <a:avLst/>
          </a:prstGeom>
          <a:gradFill>
            <a:gsLst>
              <a:gs pos="49000">
                <a:srgbClr val="92D050"/>
              </a:gs>
              <a:gs pos="36000">
                <a:srgbClr val="FFFF00"/>
              </a:gs>
              <a:gs pos="27000">
                <a:schemeClr val="accent2"/>
              </a:gs>
              <a:gs pos="16000">
                <a:srgbClr val="FF0000"/>
              </a:gs>
              <a:gs pos="5000">
                <a:schemeClr val="bg1"/>
              </a:gs>
              <a:gs pos="60000">
                <a:schemeClr val="accent1">
                  <a:lumMod val="40000"/>
                  <a:lumOff val="60000"/>
                </a:schemeClr>
              </a:gs>
              <a:gs pos="72000">
                <a:schemeClr val="accent5"/>
              </a:gs>
              <a:gs pos="97248">
                <a:schemeClr val="tx1"/>
              </a:gs>
              <a:gs pos="85000">
                <a:srgbClr val="5A51B2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3.</a:t>
            </a:r>
            <a:r>
              <a:rPr lang="zh-TW" altLang="en-US" dirty="0" smtClean="0"/>
              <a:t>豬血糕 雞蛋糕   蘿蔔糕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鳳眼糕</a:t>
            </a:r>
            <a:endParaRPr lang="en-US" altLang="zh-TW" dirty="0" smtClean="0"/>
          </a:p>
          <a:p>
            <a:pPr algn="ctr"/>
            <a:r>
              <a:rPr lang="zh-TW" altLang="en-US" dirty="0"/>
              <a:t>蛋糕</a:t>
            </a:r>
            <a:endParaRPr lang="en-US" altLang="zh-TW" dirty="0" smtClean="0"/>
          </a:p>
          <a:p>
            <a:pPr algn="ctr"/>
            <a:endParaRPr lang="zh-TW" altLang="en-US" dirty="0"/>
          </a:p>
        </p:txBody>
      </p:sp>
      <p:sp>
        <p:nvSpPr>
          <p:cNvPr id="10" name="圓角矩形 9">
            <a:hlinkClick r:id="" action="ppaction://hlinkshowjump?jump=nextslide"/>
          </p:cNvPr>
          <p:cNvSpPr/>
          <p:nvPr/>
        </p:nvSpPr>
        <p:spPr>
          <a:xfrm>
            <a:off x="3487783" y="4833257"/>
            <a:ext cx="1998617" cy="1005840"/>
          </a:xfrm>
          <a:prstGeom prst="roundRect">
            <a:avLst/>
          </a:prstGeom>
          <a:gradFill>
            <a:gsLst>
              <a:gs pos="49000">
                <a:srgbClr val="92D050"/>
              </a:gs>
              <a:gs pos="36000">
                <a:srgbClr val="FFFF00"/>
              </a:gs>
              <a:gs pos="27000">
                <a:schemeClr val="accent2"/>
              </a:gs>
              <a:gs pos="16000">
                <a:srgbClr val="FF0000"/>
              </a:gs>
              <a:gs pos="5000">
                <a:schemeClr val="bg1"/>
              </a:gs>
              <a:gs pos="60000">
                <a:schemeClr val="accent1">
                  <a:lumMod val="40000"/>
                  <a:lumOff val="60000"/>
                </a:schemeClr>
              </a:gs>
              <a:gs pos="72000">
                <a:schemeClr val="accent5"/>
              </a:gs>
              <a:gs pos="97248">
                <a:schemeClr val="tx1"/>
              </a:gs>
              <a:gs pos="85000">
                <a:srgbClr val="5A51B2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5.</a:t>
            </a:r>
            <a:r>
              <a:rPr lang="zh-TW" altLang="en-US" dirty="0" smtClean="0"/>
              <a:t>餅乾 雞肉飯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雞排 辣椒 米飯</a:t>
            </a:r>
            <a:endParaRPr lang="zh-TW" altLang="en-US" dirty="0"/>
          </a:p>
        </p:txBody>
      </p:sp>
      <p:sp>
        <p:nvSpPr>
          <p:cNvPr id="11" name="圓角矩形 10"/>
          <p:cNvSpPr/>
          <p:nvPr/>
        </p:nvSpPr>
        <p:spPr>
          <a:xfrm>
            <a:off x="6322423" y="4937760"/>
            <a:ext cx="1894114" cy="1084217"/>
          </a:xfrm>
          <a:prstGeom prst="roundRect">
            <a:avLst/>
          </a:prstGeom>
          <a:gradFill>
            <a:gsLst>
              <a:gs pos="49000">
                <a:srgbClr val="92D050"/>
              </a:gs>
              <a:gs pos="36000">
                <a:srgbClr val="FFFF00"/>
              </a:gs>
              <a:gs pos="27000">
                <a:schemeClr val="accent2"/>
              </a:gs>
              <a:gs pos="16000">
                <a:srgbClr val="FF0000"/>
              </a:gs>
              <a:gs pos="5000">
                <a:schemeClr val="bg1"/>
              </a:gs>
              <a:gs pos="60000">
                <a:schemeClr val="accent1">
                  <a:lumMod val="40000"/>
                  <a:lumOff val="60000"/>
                </a:schemeClr>
              </a:gs>
              <a:gs pos="72000">
                <a:schemeClr val="accent5"/>
              </a:gs>
              <a:gs pos="97248">
                <a:schemeClr val="tx1"/>
              </a:gs>
              <a:gs pos="85000">
                <a:srgbClr val="5A51B2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8.</a:t>
            </a:r>
            <a:r>
              <a:rPr lang="zh-TW" altLang="en-US" dirty="0" smtClean="0"/>
              <a:t>牛舌餅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米粉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麵</a:t>
            </a:r>
            <a:r>
              <a:rPr lang="zh-TW" altLang="en-US" dirty="0"/>
              <a:t> </a:t>
            </a:r>
            <a:r>
              <a:rPr lang="zh-TW" altLang="en-US" dirty="0" smtClean="0"/>
              <a:t>鱈魚香絲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香腸</a:t>
            </a:r>
            <a:endParaRPr lang="zh-TW" altLang="en-US" dirty="0"/>
          </a:p>
        </p:txBody>
      </p:sp>
      <p:sp>
        <p:nvSpPr>
          <p:cNvPr id="12" name="圓角矩形 11">
            <a:hlinkClick r:id="" action="ppaction://hlinkshowjump?jump=nextslide"/>
          </p:cNvPr>
          <p:cNvSpPr/>
          <p:nvPr/>
        </p:nvSpPr>
        <p:spPr>
          <a:xfrm>
            <a:off x="483326" y="3526971"/>
            <a:ext cx="2063932" cy="744583"/>
          </a:xfrm>
          <a:prstGeom prst="roundRect">
            <a:avLst/>
          </a:prstGeom>
          <a:gradFill>
            <a:gsLst>
              <a:gs pos="49000">
                <a:srgbClr val="92D050"/>
              </a:gs>
              <a:gs pos="36000">
                <a:srgbClr val="FFFF00"/>
              </a:gs>
              <a:gs pos="27000">
                <a:schemeClr val="accent2"/>
              </a:gs>
              <a:gs pos="16000">
                <a:srgbClr val="FF0000"/>
              </a:gs>
              <a:gs pos="5000">
                <a:schemeClr val="bg1"/>
              </a:gs>
              <a:gs pos="60000">
                <a:schemeClr val="accent1">
                  <a:lumMod val="40000"/>
                  <a:lumOff val="60000"/>
                </a:schemeClr>
              </a:gs>
              <a:gs pos="72000">
                <a:schemeClr val="accent5"/>
              </a:gs>
              <a:gs pos="97248">
                <a:schemeClr val="tx1"/>
              </a:gs>
              <a:gs pos="85000">
                <a:srgbClr val="5A51B2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2.</a:t>
            </a:r>
            <a:r>
              <a:rPr lang="zh-TW" altLang="en-US" dirty="0" smtClean="0"/>
              <a:t>豬肉 柿子</a:t>
            </a:r>
            <a:endParaRPr lang="zh-TW" altLang="en-US" dirty="0"/>
          </a:p>
        </p:txBody>
      </p:sp>
      <p:sp>
        <p:nvSpPr>
          <p:cNvPr id="13" name="圓角矩形 12">
            <a:hlinkClick r:id="" action="ppaction://hlinkshowjump?jump=nextslide"/>
          </p:cNvPr>
          <p:cNvSpPr/>
          <p:nvPr/>
        </p:nvSpPr>
        <p:spPr>
          <a:xfrm>
            <a:off x="3709851" y="3553097"/>
            <a:ext cx="1776549" cy="600892"/>
          </a:xfrm>
          <a:prstGeom prst="roundRect">
            <a:avLst/>
          </a:prstGeom>
          <a:gradFill>
            <a:gsLst>
              <a:gs pos="49000">
                <a:srgbClr val="92D050"/>
              </a:gs>
              <a:gs pos="36000">
                <a:srgbClr val="FFFF00"/>
              </a:gs>
              <a:gs pos="27000">
                <a:schemeClr val="accent2"/>
              </a:gs>
              <a:gs pos="16000">
                <a:srgbClr val="FF0000"/>
              </a:gs>
              <a:gs pos="5000">
                <a:schemeClr val="bg1"/>
              </a:gs>
              <a:gs pos="60000">
                <a:schemeClr val="accent1">
                  <a:lumMod val="40000"/>
                  <a:lumOff val="60000"/>
                </a:schemeClr>
              </a:gs>
              <a:gs pos="72000">
                <a:schemeClr val="accent5"/>
              </a:gs>
              <a:gs pos="97248">
                <a:schemeClr val="tx1"/>
              </a:gs>
              <a:gs pos="85000">
                <a:srgbClr val="5A51B2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4.</a:t>
            </a:r>
            <a:r>
              <a:rPr lang="zh-TW" altLang="en-US" dirty="0" smtClean="0"/>
              <a:t>螃蟹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牛</a:t>
            </a:r>
            <a:r>
              <a:rPr lang="zh-TW" altLang="en-US" dirty="0"/>
              <a:t>肉</a:t>
            </a:r>
          </a:p>
        </p:txBody>
      </p:sp>
      <p:sp>
        <p:nvSpPr>
          <p:cNvPr id="14" name="圓角矩形 13">
            <a:hlinkClick r:id="" action="ppaction://hlinkshowjump?jump=nextslide"/>
          </p:cNvPr>
          <p:cNvSpPr/>
          <p:nvPr/>
        </p:nvSpPr>
        <p:spPr>
          <a:xfrm>
            <a:off x="6100354" y="3370217"/>
            <a:ext cx="2599509" cy="849086"/>
          </a:xfrm>
          <a:prstGeom prst="roundRect">
            <a:avLst/>
          </a:prstGeom>
          <a:gradFill>
            <a:gsLst>
              <a:gs pos="49000">
                <a:srgbClr val="92D050"/>
              </a:gs>
              <a:gs pos="36000">
                <a:srgbClr val="FFFF00"/>
              </a:gs>
              <a:gs pos="27000">
                <a:schemeClr val="accent2"/>
              </a:gs>
              <a:gs pos="16000">
                <a:srgbClr val="FF0000"/>
              </a:gs>
              <a:gs pos="5000">
                <a:schemeClr val="bg1"/>
              </a:gs>
              <a:gs pos="60000">
                <a:schemeClr val="accent1">
                  <a:lumMod val="40000"/>
                  <a:lumOff val="60000"/>
                </a:schemeClr>
              </a:gs>
              <a:gs pos="72000">
                <a:schemeClr val="accent5"/>
              </a:gs>
              <a:gs pos="97248">
                <a:schemeClr val="tx1"/>
              </a:gs>
              <a:gs pos="85000">
                <a:srgbClr val="5A51B2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7.</a:t>
            </a:r>
            <a:r>
              <a:rPr lang="zh-TW" altLang="en-US" dirty="0" smtClean="0"/>
              <a:t>魚肉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香蕉</a:t>
            </a:r>
            <a:endParaRPr lang="en-US" altLang="zh-TW" dirty="0" smtClean="0"/>
          </a:p>
          <a:p>
            <a:pPr algn="ctr"/>
            <a:endParaRPr lang="zh-TW" altLang="en-US" dirty="0"/>
          </a:p>
        </p:txBody>
      </p:sp>
      <p:sp>
        <p:nvSpPr>
          <p:cNvPr id="15" name="圓角矩形 14">
            <a:hlinkClick r:id="" action="ppaction://hlinkshowjump?jump=nextslide"/>
          </p:cNvPr>
          <p:cNvSpPr/>
          <p:nvPr/>
        </p:nvSpPr>
        <p:spPr>
          <a:xfrm>
            <a:off x="483326" y="1907178"/>
            <a:ext cx="3814354" cy="888274"/>
          </a:xfrm>
          <a:prstGeom prst="roundRect">
            <a:avLst/>
          </a:prstGeom>
          <a:gradFill>
            <a:gsLst>
              <a:gs pos="49000">
                <a:srgbClr val="92D050"/>
              </a:gs>
              <a:gs pos="36000">
                <a:srgbClr val="FFFF00"/>
              </a:gs>
              <a:gs pos="27000">
                <a:schemeClr val="accent2"/>
              </a:gs>
              <a:gs pos="16000">
                <a:srgbClr val="FF0000"/>
              </a:gs>
              <a:gs pos="5000">
                <a:schemeClr val="bg1"/>
              </a:gs>
              <a:gs pos="60000">
                <a:schemeClr val="accent1">
                  <a:lumMod val="40000"/>
                  <a:lumOff val="60000"/>
                </a:schemeClr>
              </a:gs>
              <a:gs pos="72000">
                <a:schemeClr val="accent5"/>
              </a:gs>
              <a:gs pos="97248">
                <a:schemeClr val="tx1"/>
              </a:gs>
              <a:gs pos="85000">
                <a:srgbClr val="5A51B2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1.</a:t>
            </a:r>
            <a:r>
              <a:rPr lang="zh-TW" altLang="en-US" dirty="0" smtClean="0"/>
              <a:t>啊災</a:t>
            </a:r>
            <a:endParaRPr lang="zh-TW" altLang="en-US" dirty="0"/>
          </a:p>
        </p:txBody>
      </p:sp>
      <p:sp>
        <p:nvSpPr>
          <p:cNvPr id="17" name="圓角矩形 16">
            <a:hlinkClick r:id="" action="ppaction://hlinkshowjump?jump=nextslide"/>
          </p:cNvPr>
          <p:cNvSpPr/>
          <p:nvPr/>
        </p:nvSpPr>
        <p:spPr>
          <a:xfrm>
            <a:off x="4297680" y="875211"/>
            <a:ext cx="2677886" cy="815478"/>
          </a:xfrm>
          <a:prstGeom prst="roundRect">
            <a:avLst/>
          </a:prstGeom>
          <a:gradFill>
            <a:gsLst>
              <a:gs pos="49000">
                <a:srgbClr val="92D050"/>
              </a:gs>
              <a:gs pos="36000">
                <a:srgbClr val="FFFF00"/>
              </a:gs>
              <a:gs pos="27000">
                <a:schemeClr val="accent2"/>
              </a:gs>
              <a:gs pos="16000">
                <a:srgbClr val="FF0000"/>
              </a:gs>
              <a:gs pos="5000">
                <a:schemeClr val="bg1"/>
              </a:gs>
              <a:gs pos="60000">
                <a:schemeClr val="accent1">
                  <a:lumMod val="40000"/>
                  <a:lumOff val="60000"/>
                </a:schemeClr>
              </a:gs>
              <a:gs pos="72000">
                <a:schemeClr val="accent5"/>
              </a:gs>
              <a:gs pos="97248">
                <a:schemeClr val="tx1"/>
              </a:gs>
              <a:gs pos="85000">
                <a:srgbClr val="5A51B2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6.</a:t>
            </a:r>
            <a:r>
              <a:rPr lang="zh-TW" altLang="en-US" dirty="0" smtClean="0"/>
              <a:t>最高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電視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ㄏㄏ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5225143" y="2177756"/>
            <a:ext cx="3122023" cy="996518"/>
          </a:xfrm>
          <a:prstGeom prst="roundRect">
            <a:avLst/>
          </a:prstGeom>
          <a:gradFill>
            <a:gsLst>
              <a:gs pos="49000">
                <a:srgbClr val="92D050"/>
              </a:gs>
              <a:gs pos="36000">
                <a:srgbClr val="FFFF00"/>
              </a:gs>
              <a:gs pos="27000">
                <a:schemeClr val="accent2"/>
              </a:gs>
              <a:gs pos="16000">
                <a:srgbClr val="FF0000"/>
              </a:gs>
              <a:gs pos="5000">
                <a:schemeClr val="bg1"/>
              </a:gs>
              <a:gs pos="60000">
                <a:schemeClr val="accent1">
                  <a:lumMod val="40000"/>
                  <a:lumOff val="60000"/>
                </a:schemeClr>
              </a:gs>
              <a:gs pos="72000">
                <a:schemeClr val="accent5"/>
              </a:gs>
              <a:gs pos="97248">
                <a:schemeClr val="tx1"/>
              </a:gs>
              <a:gs pos="85000">
                <a:srgbClr val="5A51B2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9.</a:t>
            </a:r>
            <a:r>
              <a:rPr lang="zh-TW" altLang="en-US" dirty="0" smtClean="0"/>
              <a:t>提示</a:t>
            </a:r>
            <a:endParaRPr lang="zh-TW" altLang="en-US" dirty="0"/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7654834" y="1027907"/>
            <a:ext cx="1489166" cy="787831"/>
          </a:xfrm>
          <a:prstGeom prst="rect">
            <a:avLst/>
          </a:prstGeom>
          <a:gradFill>
            <a:gsLst>
              <a:gs pos="49000">
                <a:srgbClr val="92D050"/>
              </a:gs>
              <a:gs pos="36000">
                <a:srgbClr val="FFFF00"/>
              </a:gs>
              <a:gs pos="27000">
                <a:schemeClr val="accent2"/>
              </a:gs>
              <a:gs pos="16000">
                <a:srgbClr val="FF0000"/>
              </a:gs>
              <a:gs pos="5000">
                <a:schemeClr val="bg1"/>
              </a:gs>
              <a:gs pos="60000">
                <a:schemeClr val="accent1">
                  <a:lumMod val="40000"/>
                  <a:lumOff val="60000"/>
                </a:schemeClr>
              </a:gs>
              <a:gs pos="72000">
                <a:schemeClr val="accent5"/>
              </a:gs>
              <a:gs pos="97248">
                <a:schemeClr val="tx1"/>
              </a:gs>
              <a:gs pos="85000">
                <a:srgbClr val="5A51B2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10.</a:t>
            </a:r>
            <a:r>
              <a:rPr lang="zh-TW" altLang="en-US" dirty="0" smtClean="0"/>
              <a:t>跳關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63374968"/>
      </p:ext>
    </p:extLst>
  </p:cSld>
  <p:clrMapOvr>
    <a:masterClrMapping/>
  </p:clrMapOvr>
  <p:transition spd="med" advClick="0">
    <p:pull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chemeClr val="tx1"/>
            </a:gs>
            <a:gs pos="0">
              <a:schemeClr val="bg2">
                <a:lumMod val="10000"/>
              </a:schemeClr>
            </a:gs>
            <a:gs pos="99933">
              <a:srgbClr val="CEE1F2"/>
            </a:gs>
            <a:gs pos="99867">
              <a:schemeClr val="tx1"/>
            </a:gs>
            <a:gs pos="84000">
              <a:schemeClr val="tx1">
                <a:lumMod val="85000"/>
                <a:lumOff val="15000"/>
              </a:schemeClr>
            </a:gs>
            <a:gs pos="73000">
              <a:schemeClr val="tx1">
                <a:lumMod val="75000"/>
                <a:lumOff val="25000"/>
              </a:schemeClr>
            </a:gs>
            <a:gs pos="56000">
              <a:schemeClr val="bg2">
                <a:lumMod val="10000"/>
              </a:schemeClr>
            </a:gs>
            <a:gs pos="52000">
              <a:schemeClr val="tx1"/>
            </a:gs>
            <a:gs pos="17000">
              <a:schemeClr val="tx1">
                <a:lumMod val="85000"/>
                <a:lumOff val="15000"/>
              </a:schemeClr>
            </a:gs>
            <a:gs pos="29000">
              <a:srgbClr val="080808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三十二角星形 2"/>
          <p:cNvSpPr/>
          <p:nvPr/>
        </p:nvSpPr>
        <p:spPr>
          <a:xfrm>
            <a:off x="2573383" y="1554480"/>
            <a:ext cx="3840480" cy="3579223"/>
          </a:xfrm>
          <a:prstGeom prst="star32">
            <a:avLst>
              <a:gd name="adj" fmla="val 33120"/>
            </a:avLst>
          </a:prstGeom>
          <a:gradFill>
            <a:gsLst>
              <a:gs pos="10000">
                <a:schemeClr val="tx1"/>
              </a:gs>
              <a:gs pos="0">
                <a:schemeClr val="bg2">
                  <a:lumMod val="10000"/>
                </a:schemeClr>
              </a:gs>
              <a:gs pos="99933">
                <a:srgbClr val="CEE1F2"/>
              </a:gs>
              <a:gs pos="99867">
                <a:schemeClr val="tx1"/>
              </a:gs>
              <a:gs pos="84000">
                <a:schemeClr val="tx1">
                  <a:lumMod val="85000"/>
                  <a:lumOff val="15000"/>
                </a:schemeClr>
              </a:gs>
              <a:gs pos="73000">
                <a:schemeClr val="tx1">
                  <a:lumMod val="75000"/>
                  <a:lumOff val="25000"/>
                </a:schemeClr>
              </a:gs>
              <a:gs pos="56000">
                <a:schemeClr val="bg2">
                  <a:lumMod val="10000"/>
                </a:schemeClr>
              </a:gs>
              <a:gs pos="52000">
                <a:schemeClr val="tx1"/>
              </a:gs>
              <a:gs pos="17000">
                <a:schemeClr val="tx1">
                  <a:lumMod val="85000"/>
                  <a:lumOff val="15000"/>
                </a:schemeClr>
              </a:gs>
              <a:gs pos="29000">
                <a:srgbClr val="080808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P0-09kokoijko</a:t>
            </a:r>
            <a:r>
              <a:rPr lang="zh-TW" altLang="en-US" dirty="0" smtClean="0"/>
              <a:t>錯</a:t>
            </a:r>
            <a:r>
              <a:rPr lang="zh-TW" altLang="en-US" dirty="0" smtClean="0"/>
              <a:t>□□</a:t>
            </a:r>
            <a:r>
              <a:rPr lang="zh-TW" altLang="en-US" dirty="0" smtClean="0"/>
              <a:t>□</a:t>
            </a:r>
            <a:r>
              <a:rPr lang="en-US" altLang="zh-TW" dirty="0" err="1" smtClean="0"/>
              <a:t>yu</a:t>
            </a:r>
            <a:r>
              <a:rPr lang="zh-TW" altLang="en-US" dirty="0" smtClean="0"/>
              <a:t>□</a:t>
            </a:r>
            <a:r>
              <a:rPr lang="en-US" altLang="zh-TW" dirty="0" smtClean="0"/>
              <a:t>uyy6h</a:t>
            </a:r>
            <a:r>
              <a:rPr lang="zh-TW" altLang="en-US" dirty="0" smtClean="0"/>
              <a:t>□</a:t>
            </a:r>
            <a:r>
              <a:rPr lang="zh-TW" altLang="en-US" dirty="0" smtClean="0"/>
              <a:t>了□□</a:t>
            </a:r>
            <a:r>
              <a:rPr lang="zh-TW" altLang="en-US" dirty="0" smtClean="0"/>
              <a:t>□□□□□□</a:t>
            </a:r>
            <a:endParaRPr lang="en-US" altLang="zh-TW" dirty="0" smtClean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28268" y="4114663"/>
            <a:ext cx="1090229" cy="1998753"/>
          </a:xfrm>
          <a:prstGeom prst="rect">
            <a:avLst/>
          </a:prstGeom>
        </p:spPr>
      </p:pic>
      <p:sp>
        <p:nvSpPr>
          <p:cNvPr id="6" name="矩形 5">
            <a:hlinkClick r:id="" action="ppaction://hlinkshowjump?jump=previousslide"/>
          </p:cNvPr>
          <p:cNvSpPr/>
          <p:nvPr/>
        </p:nvSpPr>
        <p:spPr>
          <a:xfrm>
            <a:off x="3931919" y="5133703"/>
            <a:ext cx="3618411" cy="1045028"/>
          </a:xfrm>
          <a:prstGeom prst="rect">
            <a:avLst/>
          </a:prstGeom>
          <a:gradFill>
            <a:gsLst>
              <a:gs pos="10000">
                <a:schemeClr val="tx1"/>
              </a:gs>
              <a:gs pos="0">
                <a:schemeClr val="bg2">
                  <a:lumMod val="10000"/>
                </a:schemeClr>
              </a:gs>
              <a:gs pos="99933">
                <a:srgbClr val="CEE1F2"/>
              </a:gs>
              <a:gs pos="99867">
                <a:schemeClr val="tx1"/>
              </a:gs>
              <a:gs pos="84000">
                <a:schemeClr val="tx1">
                  <a:lumMod val="85000"/>
                  <a:lumOff val="15000"/>
                </a:schemeClr>
              </a:gs>
              <a:gs pos="73000">
                <a:schemeClr val="tx1">
                  <a:lumMod val="75000"/>
                  <a:lumOff val="25000"/>
                </a:schemeClr>
              </a:gs>
              <a:gs pos="56000">
                <a:schemeClr val="bg2">
                  <a:lumMod val="10000"/>
                </a:schemeClr>
              </a:gs>
              <a:gs pos="52000">
                <a:schemeClr val="tx1"/>
              </a:gs>
              <a:gs pos="17000">
                <a:schemeClr val="tx1">
                  <a:lumMod val="85000"/>
                  <a:lumOff val="15000"/>
                </a:schemeClr>
              </a:gs>
              <a:gs pos="29000">
                <a:srgbClr val="080808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latin typeface="Impact" panose="020B0806030902050204" pitchFamily="34" charset="0"/>
              </a:rPr>
              <a:t>重</a:t>
            </a:r>
            <a:r>
              <a:rPr lang="zh-TW" altLang="en-US" sz="8000" dirty="0">
                <a:latin typeface="Impact" panose="020B0806030902050204" pitchFamily="34" charset="0"/>
              </a:rPr>
              <a:t>新</a:t>
            </a:r>
          </a:p>
        </p:txBody>
      </p:sp>
    </p:spTree>
    <p:extLst>
      <p:ext uri="{BB962C8B-B14F-4D97-AF65-F5344CB8AC3E}">
        <p14:creationId xmlns:p14="http://schemas.microsoft.com/office/powerpoint/2010/main" val="37933430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399 -0.04166 L -0.10399 -0.04166 C -0.11944 -0.03981 -0.12135 -0.03842 -0.13836 -0.04166 C -0.14496 -0.04305 -0.16128 -0.05486 -0.16406 -0.05694 L -0.18541 -0.07407 C -0.18836 -0.07662 -0.19149 -0.0787 -0.19409 -0.08171 C -0.19791 -0.08611 -0.20139 -0.0912 -0.20555 -0.09514 C -0.23229 -0.12083 -0.22274 -0.10903 -0.24409 -0.12754 C -0.26198 -0.14305 -0.25225 -0.13796 -0.26267 -0.14282 C -0.26215 -0.15023 -0.26215 -0.1581 -0.26111 -0.16551 C -0.26076 -0.16944 -0.25885 -0.17291 -0.25833 -0.17708 C -0.25573 -0.19768 -0.25833 -0.18102 -0.25538 -0.19421 C -0.25121 -0.21435 -0.25798 -0.18611 -0.25121 -0.21319 L -0.24982 -0.21898 C -0.2493 -0.22268 -0.24896 -0.22662 -0.24826 -0.23032 C -0.24757 -0.23426 -0.24618 -0.23773 -0.24548 -0.24166 C -0.24114 -0.26805 -0.24375 -0.25926 -0.24114 -0.28356 C -0.24062 -0.28912 -0.23802 -0.29791 -0.23698 -0.30278 C -0.23628 -0.30509 -0.23593 -0.30764 -0.23541 -0.31018 C -0.23489 -0.31342 -0.23437 -0.31666 -0.23402 -0.31991 C -0.23298 -0.32731 -0.23298 -0.33541 -0.23125 -0.34259 L -0.2283 -0.35416 C -0.22517 -0.38264 -0.2276 -0.37222 -0.22396 -0.38657 C -0.22361 -0.39028 -0.22309 -0.39398 -0.22257 -0.39791 C -0.22205 -0.40231 -0.2217 -0.40671 -0.22118 -0.41111 C -0.2184 -0.43217 -0.22118 -0.4037 -0.2184 -0.42847 C -0.21771 -0.43333 -0.21736 -0.43842 -0.21684 -0.44352 C -0.21649 -0.44745 -0.21614 -0.45116 -0.21545 -0.45509 C -0.21475 -0.45903 -0.21267 -0.46643 -0.21267 -0.46643 C -0.21215 -0.47153 -0.2118 -0.47662 -0.21111 -0.48171 C -0.21093 -0.48426 -0.21024 -0.4868 -0.20972 -0.48935 C -0.2092 -0.49236 -0.20885 -0.4956 -0.20833 -0.49884 C -0.20798 -0.50139 -0.20798 -0.50416 -0.20694 -0.50648 C -0.2059 -0.50833 -0.20399 -0.50903 -0.2026 -0.51018 C -0.20034 -0.51944 -0.20225 -0.51342 -0.19687 -0.52361 C -0.19583 -0.52546 -0.19514 -0.52754 -0.19409 -0.5294 C -0.18125 -0.54791 -0.18715 -0.54004 -0.1783 -0.54838 C -0.17413 -0.55231 -0.1684 -0.55879 -0.16406 -0.56157 C -0.16232 -0.56273 -0.16024 -0.56273 -0.15833 -0.56366 C -0.15642 -0.56458 -0.15451 -0.5662 -0.1526 -0.56736 C -0.15034 -0.56875 -0.14774 -0.56944 -0.14548 -0.57129 C -0.1434 -0.57268 -0.14201 -0.57546 -0.13975 -0.57685 C -0.13559 -0.5794 -0.1309 -0.57986 -0.12691 -0.58264 C -0.12118 -0.58634 -0.12048 -0.58727 -0.11406 -0.59028 C -0.10989 -0.59236 -0.10573 -0.59514 -0.10121 -0.59583 L -0.07986 -0.59977 C -0.075 -0.60046 -0.07031 -0.60139 -0.06545 -0.60162 C -0.04461 -0.60278 -0.02361 -0.60278 -0.0026 -0.60347 C 0.00782 -0.60393 0.01823 -0.60486 0.02882 -0.60555 C 0.03403 -0.60602 0.03924 -0.60879 0.04445 -0.60741 C 0.05261 -0.60509 0.05157 -0.58819 0.04879 -0.58264 C 0.0467 -0.57847 0.04219 -0.5787 0.03872 -0.57685 C 0.03542 -0.57523 0.01459 -0.5662 0.01164 -0.56551 C -0.00208 -0.56227 -0.02986 -0.55787 -0.02986 -0.55787 C -0.03593 -0.55532 -0.04218 -0.55254 -0.04843 -0.55023 C -0.06024 -0.54606 -0.07274 -0.54514 -0.08402 -0.53889 C -0.1283 -0.51435 -0.06736 -0.54699 -0.1283 -0.51967 C -0.13125 -0.51852 -0.13402 -0.51736 -0.13698 -0.51597 C -0.15573 -0.50694 -0.13559 -0.51597 -0.14826 -0.51018 C -0.14878 -0.50833 -0.15 -0.50648 -0.14982 -0.50463 C -0.14948 -0.50162 -0.14861 -0.49884 -0.14687 -0.49699 C -0.14548 -0.49514 -0.14323 -0.49537 -0.14114 -0.49491 C -0.13368 -0.49352 -0.12604 -0.49236 -0.1184 -0.4912 C -0.11649 -0.48981 -0.11423 -0.48912 -0.11267 -0.4875 C -0.11128 -0.48588 -0.11059 -0.48356 -0.10972 -0.48171 C -0.10711 -0.47546 -0.10607 -0.47129 -0.10399 -0.46458 C -0.10503 -0.44861 -0.10521 -0.43264 -0.10694 -0.4169 C -0.10729 -0.41412 -0.10902 -0.41204 -0.10972 -0.40926 C -0.1125 -0.39838 -0.10902 -0.4 -0.11545 -0.39028 C -0.11927 -0.38449 -0.12517 -0.38264 -0.12986 -0.37893 C -0.13177 -0.37731 -0.1335 -0.37477 -0.13541 -0.37315 C -0.13819 -0.37083 -0.14114 -0.36921 -0.14409 -0.36736 C -0.14548 -0.36666 -0.14982 -0.36551 -0.14826 -0.36551 C -0.13455 -0.3662 -0.12066 -0.36829 -0.10694 -0.36921 C -0.09739 -0.37014 -0.08784 -0.3706 -0.0783 -0.37129 C -0.06215 -0.3706 -0.04409 -0.3794 -0.02986 -0.36921 C -0.02326 -0.36481 -0.03958 -0.3544 -0.04548 -0.34838 C -0.05555 -0.33819 -0.06493 -0.32685 -0.07552 -0.31782 C -0.08073 -0.31342 -0.08576 -0.30879 -0.09114 -0.30463 C -0.09722 -0.29977 -0.10382 -0.29606 -0.10972 -0.2912 C -0.11475 -0.28727 -0.11909 -0.28194 -0.12413 -0.27801 C -0.12812 -0.27454 -0.13264 -0.27176 -0.13698 -0.26829 C -0.14514 -0.2618 -0.14444 -0.26157 -0.15121 -0.25509 C -0.1526 -0.2537 -0.15399 -0.25254 -0.15555 -0.25116 C -0.1559 -0.25324 -0.15711 -0.25486 -0.15694 -0.25694 C -0.15642 -0.26296 -0.14843 -0.2794 -0.14687 -0.28171 C -0.13906 -0.29375 -0.12343 -0.31366 -0.11267 -0.32546 C -0.1085 -0.33009 -0.10399 -0.33426 -0.09982 -0.33889 C -0.09392 -0.34514 -0.08836 -0.35162 -0.08264 -0.35787 C -0.08021 -0.36041 -0.07847 -0.36458 -0.07552 -0.36551 L -0.06979 -0.36736 C -0.07066 -0.36041 -0.07066 -0.35301 -0.07257 -0.34653 C -0.07361 -0.34305 -0.07621 -0.3412 -0.0783 -0.33889 C -0.08698 -0.3294 -0.09218 -0.32616 -0.1026 -0.31991 C -0.11701 -0.31111 -0.14027 -0.29861 -0.15399 -0.29305 C -0.16441 -0.28912 -0.17517 -0.2875 -0.18541 -0.28356 C -0.19514 -0.27986 -0.20434 -0.27407 -0.21406 -0.27037 C -0.22916 -0.26458 -0.24444 -0.26018 -0.25972 -0.25509 L -0.27118 -0.25116 C -0.27205 -0.2537 -0.2743 -0.25602 -0.27396 -0.25879 C -0.27326 -0.26921 -0.27014 -0.27916 -0.2684 -0.28935 C -0.26788 -0.2919 -0.26753 -0.29444 -0.26684 -0.29699 C -0.26597 -0.30069 -0.26475 -0.3044 -0.26406 -0.30833 C -0.26336 -0.31204 -0.26319 -0.31597 -0.26267 -0.31991 C -0.2618 -0.325 -0.26059 -0.32986 -0.25972 -0.33495 C -0.25885 -0.34143 -0.25764 -0.34768 -0.25694 -0.35416 C -0.25399 -0.37708 -0.25694 -0.36134 -0.25399 -0.37893 C -0.25364 -0.38148 -0.2533 -0.38403 -0.2526 -0.38657 C -0.24566 -0.40972 -0.25139 -0.38611 -0.24253 -0.40926 C -0.24166 -0.4118 -0.2408 -0.41435 -0.23975 -0.4169 C -0.2375 -0.42222 -0.22916 -0.43634 -0.2283 -0.43796 L -0.22257 -0.4493 C -0.2217 -0.45116 -0.221 -0.45347 -0.21979 -0.45509 L -0.21111 -0.46643 C -0.20746 -0.47129 -0.20347 -0.47754 -0.19826 -0.47986 C -0.19548 -0.48102 -0.19253 -0.48217 -0.18975 -0.48356 C -0.18646 -0.48541 -0.18316 -0.48796 -0.17968 -0.48935 C -0.17552 -0.49097 -0.17118 -0.4919 -0.16684 -0.49305 C -0.15364 -0.49653 -0.146 -0.49745 -0.13264 -0.50254 C -0.12396 -0.50602 -0.11562 -0.51065 -0.10694 -0.51412 C -0.09566 -0.51829 -0.08402 -0.52129 -0.07257 -0.52546 C -0.03593 -0.53866 -0.05989 -0.53102 -0.02118 -0.54838 C -0.01319 -0.55185 -0.00503 -0.55509 0.00313 -0.55787 C 0.00973 -0.56018 0.02309 -0.56366 0.02309 -0.56366 C 0.02448 -0.56041 0.02691 -0.55764 0.02726 -0.55393 C 0.02934 -0.53958 0.03091 -0.49444 0.0316 -0.47778 C 0.03108 -0.43842 0.03229 -0.39907 0.03021 -0.35972 C 0.029 -0.33657 0.01858 -0.30254 0.01164 -0.28171 C 0.00764 -0.27014 0.00365 -0.25833 -0.00121 -0.24745 C -0.0118 -0.22384 -0.03472 -0.19514 -0.04982 -0.18264 C -0.06354 -0.17129 -0.07604 -0.15648 -0.09114 -0.14838 C -0.096 -0.14583 -0.10086 -0.14375 -0.10555 -0.14074 C -0.11475 -0.13449 -0.11961 -0.13032 -0.12691 -0.12361 C -0.12743 -0.12106 -0.1283 -0.11875 -0.1283 -0.11597 C -0.1283 -0.11412 -0.12725 -0.11227 -0.12691 -0.11041 C -0.12621 -0.10602 -0.12604 -0.10139 -0.12552 -0.09699 C -0.125 -0.07616 -0.12621 -0.05486 -0.12413 -0.03426 C -0.12378 -0.03125 -0.12014 -0.03171 -0.1184 -0.03032 C -0.11684 -0.02916 -0.11562 -0.02754 -0.11406 -0.02662 C -0.11128 -0.025 -0.10555 -0.02268 -0.10555 -0.02268 C -0.10347 -0.02315 -0.09652 -0.02477 -0.09409 -0.02662 C -0.09114 -0.0287 -0.08541 -0.03426 -0.08541 -0.03426 C -0.08455 -0.03611 -0.08385 -0.03819 -0.08264 -0.03981 C -0.08142 -0.04143 -0.07951 -0.0419 -0.0783 -0.04375 C -0.07604 -0.04722 -0.07257 -0.05509 -0.07257 -0.05509 C -0.06979 -0.0669 -0.07222 -0.05972 -0.06979 -0.0456 C -0.06961 -0.04467 -0.06875 -0.04421 -0.0684 -0.04375 L -0.01406 -0.03981 L 0.00313 -0.05903 L 0.00018 6.93889E-18 " pathEditMode="relative" ptsTypes="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rgbClr val="FF0000"/>
            </a:gs>
            <a:gs pos="0">
              <a:schemeClr val="bg1"/>
            </a:gs>
            <a:gs pos="99933">
              <a:srgbClr val="CEE1F2"/>
            </a:gs>
            <a:gs pos="99867">
              <a:schemeClr val="tx1"/>
            </a:gs>
            <a:gs pos="84000">
              <a:srgbClr val="7030A0"/>
            </a:gs>
            <a:gs pos="73000">
              <a:srgbClr val="0070C0"/>
            </a:gs>
            <a:gs pos="56000">
              <a:srgbClr val="CBE0F2"/>
            </a:gs>
            <a:gs pos="44000">
              <a:srgbClr val="92D050"/>
            </a:gs>
            <a:gs pos="21000">
              <a:srgbClr val="FFC000"/>
            </a:gs>
            <a:gs pos="30000">
              <a:srgbClr val="FFFF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482633" y="2603359"/>
            <a:ext cx="135853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zh-TW" altLang="en-US" dirty="0" smtClean="0"/>
              <a:t>對了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199" y="3683724"/>
            <a:ext cx="1248023" cy="2233749"/>
          </a:xfrm>
          <a:prstGeom prst="rect">
            <a:avLst/>
          </a:prstGeom>
        </p:spPr>
      </p:pic>
      <p:sp>
        <p:nvSpPr>
          <p:cNvPr id="5" name="矩形 4">
            <a:hlinkClick r:id="" action="ppaction://hlinkshowjump?jump=endshow"/>
          </p:cNvPr>
          <p:cNvSpPr/>
          <p:nvPr/>
        </p:nvSpPr>
        <p:spPr>
          <a:xfrm>
            <a:off x="1031965" y="1005840"/>
            <a:ext cx="3618411" cy="1045028"/>
          </a:xfrm>
          <a:prstGeom prst="rect">
            <a:avLst/>
          </a:prstGeom>
          <a:gradFill>
            <a:gsLst>
              <a:gs pos="10000">
                <a:srgbClr val="FF0000"/>
              </a:gs>
              <a:gs pos="0">
                <a:schemeClr val="bg1"/>
              </a:gs>
              <a:gs pos="99933">
                <a:srgbClr val="CEE1F2"/>
              </a:gs>
              <a:gs pos="99867">
                <a:schemeClr val="tx1"/>
              </a:gs>
              <a:gs pos="84000">
                <a:srgbClr val="7030A0"/>
              </a:gs>
              <a:gs pos="73000">
                <a:srgbClr val="0070C0"/>
              </a:gs>
              <a:gs pos="56000">
                <a:srgbClr val="CBE0F2"/>
              </a:gs>
              <a:gs pos="44000">
                <a:srgbClr val="92D050"/>
              </a:gs>
              <a:gs pos="21000">
                <a:srgbClr val="FFC000"/>
              </a:gs>
              <a:gs pos="30000">
                <a:srgbClr val="FFFF00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latin typeface="Impact" panose="020B0806030902050204" pitchFamily="34" charset="0"/>
              </a:rPr>
              <a:t>掰</a:t>
            </a:r>
            <a:r>
              <a:rPr lang="zh-TW" altLang="en-US" sz="8000" dirty="0">
                <a:latin typeface="Impact" panose="020B0806030902050204" pitchFamily="34" charset="0"/>
              </a:rPr>
              <a:t>掰</a:t>
            </a:r>
          </a:p>
        </p:txBody>
      </p:sp>
      <p:sp>
        <p:nvSpPr>
          <p:cNvPr id="4" name="矩形 3"/>
          <p:cNvSpPr/>
          <p:nvPr/>
        </p:nvSpPr>
        <p:spPr>
          <a:xfrm>
            <a:off x="5590903" y="1005840"/>
            <a:ext cx="3017520" cy="544721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3000">
                <a:schemeClr val="accent4">
                  <a:lumMod val="40000"/>
                  <a:lumOff val="60000"/>
                </a:schemeClr>
              </a:gs>
              <a:gs pos="30000">
                <a:srgbClr val="FFFF00"/>
              </a:gs>
              <a:gs pos="88000">
                <a:schemeClr val="accent6">
                  <a:lumMod val="60000"/>
                  <a:lumOff val="4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1.</a:t>
            </a:r>
            <a:r>
              <a:rPr lang="zh-TW" altLang="en-US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不是喔</a:t>
            </a:r>
            <a:endParaRPr lang="en-US" altLang="zh-TW" sz="2000" dirty="0" smtClean="0">
              <a:solidFill>
                <a:srgbClr val="FF0000"/>
              </a:solidFill>
              <a:latin typeface="Broadway BT" panose="04040905080B02020502" pitchFamily="82" charset="0"/>
            </a:endParaRPr>
          </a:p>
          <a:p>
            <a:pPr algn="ctr"/>
            <a:r>
              <a:rPr lang="en-US" altLang="zh-TW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2.</a:t>
            </a:r>
            <a:r>
              <a:rPr lang="zh-TW" altLang="en-US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不是喔</a:t>
            </a:r>
            <a:endParaRPr lang="en-US" altLang="zh-TW" sz="2000" dirty="0" smtClean="0">
              <a:solidFill>
                <a:srgbClr val="FF0000"/>
              </a:solidFill>
              <a:latin typeface="Broadway BT" panose="04040905080B02020502" pitchFamily="82" charset="0"/>
            </a:endParaRPr>
          </a:p>
          <a:p>
            <a:pPr algn="ctr"/>
            <a:r>
              <a:rPr lang="en-US" altLang="zh-TW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3.Yes</a:t>
            </a:r>
          </a:p>
          <a:p>
            <a:pPr algn="ctr"/>
            <a:r>
              <a:rPr lang="en-US" altLang="zh-TW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4.</a:t>
            </a:r>
            <a:r>
              <a:rPr lang="zh-TW" altLang="en-US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不是喔</a:t>
            </a:r>
            <a:endParaRPr lang="en-US" altLang="zh-TW" sz="2000" dirty="0" smtClean="0">
              <a:solidFill>
                <a:srgbClr val="FF0000"/>
              </a:solidFill>
              <a:latin typeface="Broadway BT" panose="04040905080B02020502" pitchFamily="82" charset="0"/>
            </a:endParaRPr>
          </a:p>
          <a:p>
            <a:pPr algn="ctr"/>
            <a:r>
              <a:rPr lang="en-US" altLang="zh-TW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5.</a:t>
            </a:r>
            <a:r>
              <a:rPr lang="zh-TW" altLang="en-US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不是喔</a:t>
            </a:r>
            <a:endParaRPr lang="en-US" altLang="zh-TW" sz="2000" dirty="0" smtClean="0">
              <a:solidFill>
                <a:srgbClr val="FF0000"/>
              </a:solidFill>
              <a:latin typeface="Broadway BT" panose="04040905080B02020502" pitchFamily="82" charset="0"/>
            </a:endParaRPr>
          </a:p>
          <a:p>
            <a:pPr algn="ctr"/>
            <a:r>
              <a:rPr lang="en-US" altLang="zh-TW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6.</a:t>
            </a:r>
            <a:r>
              <a:rPr lang="zh-TW" altLang="en-US" sz="2000" dirty="0">
                <a:solidFill>
                  <a:srgbClr val="FF0000"/>
                </a:solidFill>
                <a:latin typeface="Broadway BT" panose="04040905080B02020502" pitchFamily="82" charset="0"/>
              </a:rPr>
              <a:t>不是</a:t>
            </a:r>
            <a:r>
              <a:rPr lang="zh-TW" altLang="en-US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喔</a:t>
            </a:r>
            <a:endParaRPr lang="en-US" altLang="zh-TW" sz="2000" dirty="0" smtClean="0">
              <a:solidFill>
                <a:srgbClr val="FF0000"/>
              </a:solidFill>
              <a:latin typeface="Broadway BT" panose="04040905080B02020502" pitchFamily="82" charset="0"/>
            </a:endParaRPr>
          </a:p>
          <a:p>
            <a:pPr algn="ctr"/>
            <a:r>
              <a:rPr lang="en-US" altLang="zh-TW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7.</a:t>
            </a:r>
            <a:r>
              <a:rPr lang="zh-TW" altLang="en-US" sz="2000" dirty="0">
                <a:solidFill>
                  <a:srgbClr val="FF0000"/>
                </a:solidFill>
                <a:latin typeface="Broadway BT" panose="04040905080B02020502" pitchFamily="82" charset="0"/>
              </a:rPr>
              <a:t>不是</a:t>
            </a:r>
            <a:r>
              <a:rPr lang="zh-TW" altLang="en-US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喔</a:t>
            </a:r>
            <a:endParaRPr lang="en-US" altLang="zh-TW" sz="2000" dirty="0" smtClean="0">
              <a:solidFill>
                <a:srgbClr val="FF0000"/>
              </a:solidFill>
              <a:latin typeface="Broadway BT" panose="04040905080B02020502" pitchFamily="82" charset="0"/>
            </a:endParaRPr>
          </a:p>
          <a:p>
            <a:pPr algn="ctr"/>
            <a:r>
              <a:rPr lang="en-US" altLang="zh-TW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8.</a:t>
            </a:r>
            <a:r>
              <a:rPr lang="zh-TW" altLang="en-US" sz="2000" dirty="0">
                <a:solidFill>
                  <a:srgbClr val="FF0000"/>
                </a:solidFill>
                <a:latin typeface="Broadway BT" panose="04040905080B02020502" pitchFamily="82" charset="0"/>
              </a:rPr>
              <a:t>不是</a:t>
            </a:r>
            <a:r>
              <a:rPr lang="zh-TW" altLang="en-US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喔</a:t>
            </a:r>
            <a:endParaRPr lang="en-US" altLang="zh-TW" sz="2000" dirty="0" smtClean="0">
              <a:solidFill>
                <a:srgbClr val="FF0000"/>
              </a:solidFill>
              <a:latin typeface="Broadway BT" panose="04040905080B02020502" pitchFamily="82" charset="0"/>
            </a:endParaRPr>
          </a:p>
          <a:p>
            <a:pPr algn="ctr"/>
            <a:r>
              <a:rPr lang="en-US" altLang="zh-TW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9.</a:t>
            </a:r>
            <a:r>
              <a:rPr lang="zh-TW" altLang="en-US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沒有</a:t>
            </a:r>
            <a:r>
              <a:rPr lang="en-US" altLang="zh-TW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hint</a:t>
            </a:r>
          </a:p>
          <a:p>
            <a:pPr algn="ctr"/>
            <a:r>
              <a:rPr lang="en-US" altLang="zh-TW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10.</a:t>
            </a:r>
            <a:r>
              <a:rPr lang="zh-TW" altLang="en-US" sz="2000" dirty="0" smtClean="0">
                <a:solidFill>
                  <a:srgbClr val="FF0000"/>
                </a:solidFill>
                <a:latin typeface="Broadway BT" panose="04040905080B02020502" pitchFamily="82" charset="0"/>
              </a:rPr>
              <a:t>不能跳關喔</a:t>
            </a:r>
            <a:endParaRPr lang="zh-TW" altLang="en-US" sz="2000" dirty="0">
              <a:solidFill>
                <a:srgbClr val="FF0000"/>
              </a:solidFill>
              <a:latin typeface="Broadway BT" panose="04040905080B020205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84779"/>
      </p:ext>
    </p:extLst>
  </p:cSld>
  <p:clrMapOvr>
    <a:masterClrMapping/>
  </p:clrMapOvr>
  <p:transition spd="slow">
    <p:randomBar dir="vert"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129</Words>
  <Application>Microsoft Office PowerPoint</Application>
  <PresentationFormat>如螢幕大小 (4:3)</PresentationFormat>
  <Paragraphs>40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細明體_HKSCS-ExtB</vt:lpstr>
      <vt:lpstr>PMingLiU</vt:lpstr>
      <vt:lpstr>PMingLiU</vt:lpstr>
      <vt:lpstr>Arial</vt:lpstr>
      <vt:lpstr>Broadway BT</vt:lpstr>
      <vt:lpstr>Calibri</vt:lpstr>
      <vt:lpstr>Calibri Light</vt:lpstr>
      <vt:lpstr>Impact</vt:lpstr>
      <vt:lpstr>Poor Richard</vt:lpstr>
      <vt:lpstr>Office 佈景主題</vt:lpstr>
      <vt:lpstr>猜猜看</vt:lpstr>
      <vt:lpstr>那些食物最高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猜一猜</dc:title>
  <dc:creator>Windows 使用者</dc:creator>
  <cp:lastModifiedBy>Windows 使用者</cp:lastModifiedBy>
  <cp:revision>11</cp:revision>
  <dcterms:created xsi:type="dcterms:W3CDTF">2019-11-12T01:48:18Z</dcterms:created>
  <dcterms:modified xsi:type="dcterms:W3CDTF">2019-11-26T02:12:41Z</dcterms:modified>
</cp:coreProperties>
</file>