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CAF0"/>
    <a:srgbClr val="B5D2EC"/>
    <a:srgbClr val="D0FC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5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90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70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00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55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63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02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44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25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89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08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78C5B-57D5-469A-9F5C-08FE7C7977C5}" type="datetimeFigureOut">
              <a:rPr lang="zh-TW" altLang="en-US" smtClean="0"/>
              <a:t>2019/12/10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E03F2-B171-46EF-B720-70B5C51BDC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791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FFFF00"/>
            </a:gs>
            <a:gs pos="65000">
              <a:srgbClr val="00B0F0"/>
            </a:gs>
            <a:gs pos="89000">
              <a:srgbClr val="92D050"/>
            </a:gs>
            <a:gs pos="52000">
              <a:schemeClr val="accent4">
                <a:lumMod val="60000"/>
                <a:lumOff val="40000"/>
              </a:schemeClr>
            </a:gs>
            <a:gs pos="39000">
              <a:schemeClr val="accent6">
                <a:lumMod val="50000"/>
              </a:schemeClr>
            </a:gs>
            <a:gs pos="26000">
              <a:srgbClr val="D1CAF0"/>
            </a:gs>
            <a:gs pos="13000">
              <a:srgbClr val="FFFF00"/>
            </a:gs>
            <a:gs pos="0">
              <a:srgbClr val="C00000"/>
            </a:gs>
            <a:gs pos="100000">
              <a:srgbClr val="FF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FF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腦筋急轉彎</a:t>
            </a:r>
            <a:endParaRPr lang="zh-TW" altLang="en-US" sz="8000" dirty="0">
              <a:solidFill>
                <a:srgbClr val="FFFF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4800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70C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你一定猜不到</a:t>
            </a:r>
            <a:endParaRPr lang="zh-TW" altLang="en-US" sz="4800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0070C0"/>
              </a:solidFill>
              <a:effectLst>
                <a:reflection blurRad="6350" stA="60000" endA="900" endPos="60000" dist="60007" dir="5400000" sy="-10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65715" y="5068388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400" dirty="0">
              <a:solidFill>
                <a:srgbClr val="00B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970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type.wav"/>
          </p:stSnd>
        </p:sndAc>
      </p:transition>
    </mc:Choice>
    <mc:Fallback xmlns="">
      <p:transition spd="slow" advClick="0"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哪種食物最</a:t>
            </a:r>
            <a:r>
              <a:rPr lang="en-US" altLang="zh-TW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''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高</a:t>
            </a:r>
            <a:r>
              <a:rPr lang="en-US" altLang="zh-TW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''?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706880" y="3014251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香蕉</a:t>
            </a:r>
            <a:endParaRPr lang="zh-TW" altLang="en-US" sz="4400" dirty="0">
              <a:solidFill>
                <a:srgbClr val="00B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4822916" y="3014251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coco</a:t>
            </a:r>
            <a:endParaRPr lang="zh-TW" altLang="en-US" sz="4400" dirty="0">
              <a:solidFill>
                <a:srgbClr val="00B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-2101487" y="-1126674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雞蛋糕</a:t>
            </a:r>
            <a:endParaRPr lang="zh-TW" altLang="en-US" sz="4400" dirty="0">
              <a:solidFill>
                <a:srgbClr val="00B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866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type.wav"/>
          </p:stSnd>
        </p:sndAc>
      </p:transition>
    </mc:Choice>
    <mc:Fallback xmlns="">
      <p:transition spd="slow" advClick="0">
        <p:sndAc>
          <p:stSnd>
            <p:snd r:embed="rId4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253343" y="235131"/>
            <a:ext cx="6609805" cy="5773784"/>
          </a:xfrm>
          <a:prstGeom prst="irregularSeal1">
            <a:avLst/>
          </a:prstGeom>
          <a:solidFill>
            <a:srgbClr val="00B0F0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答錯了</a:t>
            </a:r>
            <a:r>
              <a:rPr lang="en-US" altLang="zh-TW" sz="48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!</a:t>
            </a:r>
          </a:p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請</a:t>
            </a:r>
            <a:r>
              <a:rPr lang="zh-TW" altLang="en-US" sz="4800" dirty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重</a:t>
            </a:r>
            <a:r>
              <a:rPr lang="zh-TW" altLang="en-US" sz="48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試</a:t>
            </a:r>
            <a:r>
              <a:rPr lang="en-US" altLang="zh-TW" sz="48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!</a:t>
            </a:r>
            <a:endParaRPr lang="zh-TW" altLang="en-US" sz="4800" dirty="0">
              <a:solidFill>
                <a:srgbClr val="FFFF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1149532" y="4837611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400" dirty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612371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type.wav"/>
          </p:stSnd>
        </p:sndAc>
      </p:transition>
    </mc:Choice>
    <mc:Fallback xmlns="">
      <p:transition spd="slow" advClick="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600892" y="809898"/>
            <a:ext cx="3592285" cy="2063931"/>
          </a:xfrm>
          <a:prstGeom prst="wedgeEllipseCallout">
            <a:avLst>
              <a:gd name="adj1" fmla="val 44408"/>
              <a:gd name="adj2" fmla="val 73829"/>
            </a:avLst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答對了</a:t>
            </a:r>
            <a:r>
              <a:rPr lang="en-US" altLang="zh-TW" sz="48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!</a:t>
            </a:r>
          </a:p>
          <a:p>
            <a:pPr algn="ctr"/>
            <a:r>
              <a:rPr lang="zh-TW" altLang="en-US" sz="48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真厲害</a:t>
            </a:r>
            <a:r>
              <a:rPr lang="en-US" altLang="zh-TW" sz="48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!</a:t>
            </a:r>
            <a:endParaRPr lang="zh-TW" altLang="en-US" sz="48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962" y="2609850"/>
            <a:ext cx="2733675" cy="424815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6457407" y="3635828"/>
            <a:ext cx="2207622" cy="129322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</a:p>
        </p:txBody>
      </p:sp>
      <p:sp>
        <p:nvSpPr>
          <p:cNvPr id="2" name="矩形 1"/>
          <p:cNvSpPr/>
          <p:nvPr/>
        </p:nvSpPr>
        <p:spPr>
          <a:xfrm>
            <a:off x="7001691" y="287384"/>
            <a:ext cx="1841863" cy="10450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作者</a:t>
            </a:r>
            <a:r>
              <a:rPr lang="en-US" altLang="zh-TW" sz="2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:xxx</a:t>
            </a:r>
          </a:p>
          <a:p>
            <a:pPr algn="ctr"/>
            <a:r>
              <a:rPr lang="en-US" altLang="zh-TW" sz="2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40409</a:t>
            </a:r>
            <a:endParaRPr lang="zh-TW" altLang="en-US" sz="24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872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2" name="type.wav"/>
          </p:stSnd>
        </p:sndAc>
      </p:transition>
    </mc:Choice>
    <mc:Fallback xmlns="">
      <p:transition spd="slow" advClick="0">
        <p:sndAc>
          <p:stSnd>
            <p:snd r:embed="rId5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38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文鼎古印體</vt:lpstr>
      <vt:lpstr>文鼎空疊圓</vt:lpstr>
      <vt:lpstr>文鼎俏黑體P</vt:lpstr>
      <vt:lpstr>文鼎新藝體</vt:lpstr>
      <vt:lpstr>新細明體</vt:lpstr>
      <vt:lpstr>Arial</vt:lpstr>
      <vt:lpstr>Calibri</vt:lpstr>
      <vt:lpstr>Calibri Light</vt:lpstr>
      <vt:lpstr>Office 佈景主題</vt:lpstr>
      <vt:lpstr>腦筋急轉彎</vt:lpstr>
      <vt:lpstr>哪種食物最''高''?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2019-11-12T01:47:49Z</dcterms:created>
  <dcterms:modified xsi:type="dcterms:W3CDTF">2019-12-10T02:14:30Z</dcterms:modified>
</cp:coreProperties>
</file>