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Windows 使用者" initials="W使" lastIdx="0" clrIdx="0">
    <p:extLst>
      <p:ext uri="{19B8F6BF-5375-455C-9EA6-DF929625EA0E}">
        <p15:presenceInfo xmlns:p15="http://schemas.microsoft.com/office/powerpoint/2012/main" userId="Windows 使用者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FF33"/>
    <a:srgbClr val="CC6600"/>
    <a:srgbClr val="21FF36"/>
    <a:srgbClr val="FF9900"/>
    <a:srgbClr val="993300"/>
    <a:srgbClr val="FFCC00"/>
    <a:srgbClr val="00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1" d="100"/>
          <a:sy n="71" d="100"/>
        </p:scale>
        <p:origin x="33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commentAuthors" Target="commentAuthors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9BB4B-F974-477F-8CAF-CA9A1127B854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CB82DD-EE21-45AE-8F9B-EFCCE0589AE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981841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9BB4B-F974-477F-8CAF-CA9A1127B854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CB82DD-EE21-45AE-8F9B-EFCCE0589AE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570327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9BB4B-F974-477F-8CAF-CA9A1127B854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CB82DD-EE21-45AE-8F9B-EFCCE0589AE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427194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9BB4B-F974-477F-8CAF-CA9A1127B854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CB82DD-EE21-45AE-8F9B-EFCCE0589AE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722093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9BB4B-F974-477F-8CAF-CA9A1127B854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CB82DD-EE21-45AE-8F9B-EFCCE0589AE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844116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9BB4B-F974-477F-8CAF-CA9A1127B854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CB82DD-EE21-45AE-8F9B-EFCCE0589AE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504848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9BB4B-F974-477F-8CAF-CA9A1127B854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CB82DD-EE21-45AE-8F9B-EFCCE0589AE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788635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9BB4B-F974-477F-8CAF-CA9A1127B854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CB82DD-EE21-45AE-8F9B-EFCCE0589AE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756886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9BB4B-F974-477F-8CAF-CA9A1127B854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CB82DD-EE21-45AE-8F9B-EFCCE0589AE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203020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9BB4B-F974-477F-8CAF-CA9A1127B854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CB82DD-EE21-45AE-8F9B-EFCCE0589AE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593423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9BB4B-F974-477F-8CAF-CA9A1127B854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CB82DD-EE21-45AE-8F9B-EFCCE0589AE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698978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E9BB4B-F974-477F-8CAF-CA9A1127B854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CB82DD-EE21-45AE-8F9B-EFCCE0589AE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145358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43000">
              <a:srgbClr val="FF9900"/>
            </a:gs>
            <a:gs pos="100000">
              <a:srgbClr val="993300"/>
            </a:gs>
            <a:gs pos="9000">
              <a:srgbClr val="009900"/>
            </a:gs>
            <a:gs pos="0">
              <a:srgbClr val="92D050"/>
            </a:gs>
            <a:gs pos="93000">
              <a:srgbClr val="CC660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522514"/>
            <a:ext cx="7772400" cy="2987449"/>
          </a:xfrm>
        </p:spPr>
        <p:txBody>
          <a:bodyPr>
            <a:prstTxWarp prst="textStop">
              <a:avLst/>
            </a:prstTxWarp>
          </a:bodyPr>
          <a:lstStyle/>
          <a:p>
            <a:r>
              <a:rPr lang="zh-TW" altLang="en-US" dirty="0" smtClean="0">
                <a:latin typeface="文鼎特圓" panose="020B0609010101010101" pitchFamily="49" charset="-120"/>
                <a:ea typeface="文鼎特圓" panose="020B0609010101010101" pitchFamily="49" charset="-120"/>
              </a:rPr>
              <a:t>猜猜我喜歡甚麼遊戲</a:t>
            </a:r>
            <a:endParaRPr lang="zh-TW" altLang="en-US" dirty="0">
              <a:latin typeface="文鼎特圓" panose="020B0609010101010101" pitchFamily="49" charset="-120"/>
              <a:ea typeface="文鼎特圓" panose="020B0609010101010101" pitchFamily="49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290917" y="3599881"/>
            <a:ext cx="6858000" cy="1655762"/>
          </a:xfrm>
        </p:spPr>
        <p:txBody>
          <a:bodyPr>
            <a:normAutofit/>
          </a:bodyPr>
          <a:lstStyle/>
          <a:p>
            <a:r>
              <a:rPr lang="en-US" altLang="zh-TW" dirty="0" smtClean="0"/>
              <a:t>652583251/325040232028258902810571457088010.027152812708470240238032134050797078050811201500418745805170/</a:t>
            </a:r>
          </a:p>
        </p:txBody>
      </p:sp>
      <p:sp>
        <p:nvSpPr>
          <p:cNvPr id="4" name="圓角矩形 3">
            <a:hlinkClick r:id="" action="ppaction://hlinkshowjump?jump=nextslide"/>
          </p:cNvPr>
          <p:cNvSpPr/>
          <p:nvPr/>
        </p:nvSpPr>
        <p:spPr>
          <a:xfrm>
            <a:off x="3872753" y="4856800"/>
            <a:ext cx="1694329" cy="797687"/>
          </a:xfrm>
          <a:prstGeom prst="roundRect">
            <a:avLst>
              <a:gd name="adj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500" dirty="0">
                <a:solidFill>
                  <a:schemeClr val="tx1"/>
                </a:solidFill>
              </a:rPr>
              <a:t>進入</a:t>
            </a:r>
          </a:p>
        </p:txBody>
      </p:sp>
    </p:spTree>
    <p:extLst>
      <p:ext uri="{BB962C8B-B14F-4D97-AF65-F5344CB8AC3E}">
        <p14:creationId xmlns:p14="http://schemas.microsoft.com/office/powerpoint/2010/main" val="161260949"/>
      </p:ext>
    </p:extLst>
  </p:cSld>
  <p:clrMapOvr>
    <a:masterClrMapping/>
  </p:clrMapOvr>
  <p:transition spd="slow" advClick="0">
    <p:randomBar dir="vert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21FF36"/>
            </a:gs>
            <a:gs pos="100000">
              <a:srgbClr val="CC660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zh-TW" altLang="en-US" sz="6000" dirty="0">
                <a:latin typeface="文鼎特圓" panose="020B0609010101010101" pitchFamily="49" charset="-120"/>
                <a:ea typeface="文鼎特圓" panose="020B0609010101010101" pitchFamily="49" charset="-120"/>
              </a:rPr>
              <a:t>我</a:t>
            </a:r>
            <a:r>
              <a:rPr lang="zh-TW" altLang="en-US" sz="6000" dirty="0" smtClean="0">
                <a:latin typeface="文鼎特圓" panose="020B0609010101010101" pitchFamily="49" charset="-120"/>
                <a:ea typeface="文鼎特圓" panose="020B0609010101010101" pitchFamily="49" charset="-120"/>
              </a:rPr>
              <a:t>喜歡</a:t>
            </a:r>
            <a:r>
              <a:rPr lang="en-US" altLang="zh-TW" sz="6000" dirty="0" smtClean="0">
                <a:latin typeface="文鼎特圓" panose="020B0609010101010101" pitchFamily="49" charset="-120"/>
                <a:ea typeface="文鼎特圓" panose="020B0609010101010101" pitchFamily="49" charset="-120"/>
              </a:rPr>
              <a:t>…………</a:t>
            </a:r>
            <a:endParaRPr lang="zh-TW" altLang="en-US" sz="6000" dirty="0">
              <a:latin typeface="文鼎特圓" panose="020B0609010101010101" pitchFamily="49" charset="-120"/>
              <a:ea typeface="文鼎特圓" panose="020B0609010101010101" pitchFamily="49" charset="-120"/>
            </a:endParaRPr>
          </a:p>
        </p:txBody>
      </p:sp>
      <p:sp>
        <p:nvSpPr>
          <p:cNvPr id="7" name="手繪多邊形 6">
            <a:hlinkClick r:id="" action="ppaction://hlinkshowjump?jump=lastslide"/>
          </p:cNvPr>
          <p:cNvSpPr/>
          <p:nvPr/>
        </p:nvSpPr>
        <p:spPr>
          <a:xfrm>
            <a:off x="1681525" y="4036353"/>
            <a:ext cx="2246812" cy="2011680"/>
          </a:xfrm>
          <a:custGeom>
            <a:avLst/>
            <a:gdLst>
              <a:gd name="connsiteX0" fmla="*/ 222069 w 2246812"/>
              <a:gd name="connsiteY0" fmla="*/ 0 h 2011680"/>
              <a:gd name="connsiteX1" fmla="*/ 169818 w 2246812"/>
              <a:gd name="connsiteY1" fmla="*/ 261257 h 2011680"/>
              <a:gd name="connsiteX2" fmla="*/ 78378 w 2246812"/>
              <a:gd name="connsiteY2" fmla="*/ 587828 h 2011680"/>
              <a:gd name="connsiteX3" fmla="*/ 52252 w 2246812"/>
              <a:gd name="connsiteY3" fmla="*/ 705394 h 2011680"/>
              <a:gd name="connsiteX4" fmla="*/ 0 w 2246812"/>
              <a:gd name="connsiteY4" fmla="*/ 953588 h 2011680"/>
              <a:gd name="connsiteX5" fmla="*/ 13063 w 2246812"/>
              <a:gd name="connsiteY5" fmla="*/ 1894114 h 2011680"/>
              <a:gd name="connsiteX6" fmla="*/ 65315 w 2246812"/>
              <a:gd name="connsiteY6" fmla="*/ 1907177 h 2011680"/>
              <a:gd name="connsiteX7" fmla="*/ 169818 w 2246812"/>
              <a:gd name="connsiteY7" fmla="*/ 1946365 h 2011680"/>
              <a:gd name="connsiteX8" fmla="*/ 248195 w 2246812"/>
              <a:gd name="connsiteY8" fmla="*/ 1972491 h 2011680"/>
              <a:gd name="connsiteX9" fmla="*/ 522515 w 2246812"/>
              <a:gd name="connsiteY9" fmla="*/ 1998617 h 2011680"/>
              <a:gd name="connsiteX10" fmla="*/ 718458 w 2246812"/>
              <a:gd name="connsiteY10" fmla="*/ 2011680 h 2011680"/>
              <a:gd name="connsiteX11" fmla="*/ 1293223 w 2246812"/>
              <a:gd name="connsiteY11" fmla="*/ 1998617 h 2011680"/>
              <a:gd name="connsiteX12" fmla="*/ 1502229 w 2246812"/>
              <a:gd name="connsiteY12" fmla="*/ 1972491 h 2011680"/>
              <a:gd name="connsiteX13" fmla="*/ 1658983 w 2246812"/>
              <a:gd name="connsiteY13" fmla="*/ 1946365 h 2011680"/>
              <a:gd name="connsiteX14" fmla="*/ 1867989 w 2246812"/>
              <a:gd name="connsiteY14" fmla="*/ 1933302 h 2011680"/>
              <a:gd name="connsiteX15" fmla="*/ 2063932 w 2246812"/>
              <a:gd name="connsiteY15" fmla="*/ 1894114 h 2011680"/>
              <a:gd name="connsiteX16" fmla="*/ 2116183 w 2246812"/>
              <a:gd name="connsiteY16" fmla="*/ 1802674 h 2011680"/>
              <a:gd name="connsiteX17" fmla="*/ 2142309 w 2246812"/>
              <a:gd name="connsiteY17" fmla="*/ 1724297 h 2011680"/>
              <a:gd name="connsiteX18" fmla="*/ 2168435 w 2246812"/>
              <a:gd name="connsiteY18" fmla="*/ 1658982 h 2011680"/>
              <a:gd name="connsiteX19" fmla="*/ 2181498 w 2246812"/>
              <a:gd name="connsiteY19" fmla="*/ 1593668 h 2011680"/>
              <a:gd name="connsiteX20" fmla="*/ 2207623 w 2246812"/>
              <a:gd name="connsiteY20" fmla="*/ 1554480 h 2011680"/>
              <a:gd name="connsiteX21" fmla="*/ 2220686 w 2246812"/>
              <a:gd name="connsiteY21" fmla="*/ 1515291 h 2011680"/>
              <a:gd name="connsiteX22" fmla="*/ 2233749 w 2246812"/>
              <a:gd name="connsiteY22" fmla="*/ 1423851 h 2011680"/>
              <a:gd name="connsiteX23" fmla="*/ 2246812 w 2246812"/>
              <a:gd name="connsiteY23" fmla="*/ 1384662 h 2011680"/>
              <a:gd name="connsiteX24" fmla="*/ 2220686 w 2246812"/>
              <a:gd name="connsiteY24" fmla="*/ 836022 h 2011680"/>
              <a:gd name="connsiteX25" fmla="*/ 2207623 w 2246812"/>
              <a:gd name="connsiteY25" fmla="*/ 679268 h 2011680"/>
              <a:gd name="connsiteX26" fmla="*/ 2194560 w 2246812"/>
              <a:gd name="connsiteY26" fmla="*/ 640080 h 2011680"/>
              <a:gd name="connsiteX27" fmla="*/ 2155372 w 2246812"/>
              <a:gd name="connsiteY27" fmla="*/ 600891 h 2011680"/>
              <a:gd name="connsiteX28" fmla="*/ 2103120 w 2246812"/>
              <a:gd name="connsiteY28" fmla="*/ 522514 h 2011680"/>
              <a:gd name="connsiteX29" fmla="*/ 2090058 w 2246812"/>
              <a:gd name="connsiteY29" fmla="*/ 483325 h 2011680"/>
              <a:gd name="connsiteX30" fmla="*/ 2050869 w 2246812"/>
              <a:gd name="connsiteY30" fmla="*/ 431074 h 2011680"/>
              <a:gd name="connsiteX31" fmla="*/ 2024743 w 2246812"/>
              <a:gd name="connsiteY31" fmla="*/ 378822 h 2011680"/>
              <a:gd name="connsiteX32" fmla="*/ 1972492 w 2246812"/>
              <a:gd name="connsiteY32" fmla="*/ 300445 h 2011680"/>
              <a:gd name="connsiteX33" fmla="*/ 1946366 w 2246812"/>
              <a:gd name="connsiteY33" fmla="*/ 261257 h 2011680"/>
              <a:gd name="connsiteX34" fmla="*/ 1854926 w 2246812"/>
              <a:gd name="connsiteY34" fmla="*/ 195942 h 2011680"/>
              <a:gd name="connsiteX35" fmla="*/ 1776549 w 2246812"/>
              <a:gd name="connsiteY35" fmla="*/ 143691 h 2011680"/>
              <a:gd name="connsiteX36" fmla="*/ 1711235 w 2246812"/>
              <a:gd name="connsiteY36" fmla="*/ 130628 h 2011680"/>
              <a:gd name="connsiteX37" fmla="*/ 1632858 w 2246812"/>
              <a:gd name="connsiteY37" fmla="*/ 91440 h 2011680"/>
              <a:gd name="connsiteX38" fmla="*/ 1528355 w 2246812"/>
              <a:gd name="connsiteY38" fmla="*/ 65314 h 2011680"/>
              <a:gd name="connsiteX39" fmla="*/ 1332412 w 2246812"/>
              <a:gd name="connsiteY39" fmla="*/ 78377 h 2011680"/>
              <a:gd name="connsiteX40" fmla="*/ 1293223 w 2246812"/>
              <a:gd name="connsiteY40" fmla="*/ 104502 h 2011680"/>
              <a:gd name="connsiteX41" fmla="*/ 1227909 w 2246812"/>
              <a:gd name="connsiteY41" fmla="*/ 117565 h 2011680"/>
              <a:gd name="connsiteX42" fmla="*/ 1188720 w 2246812"/>
              <a:gd name="connsiteY42" fmla="*/ 130628 h 2011680"/>
              <a:gd name="connsiteX43" fmla="*/ 1136469 w 2246812"/>
              <a:gd name="connsiteY43" fmla="*/ 143691 h 2011680"/>
              <a:gd name="connsiteX44" fmla="*/ 1097280 w 2246812"/>
              <a:gd name="connsiteY44" fmla="*/ 156754 h 2011680"/>
              <a:gd name="connsiteX45" fmla="*/ 979715 w 2246812"/>
              <a:gd name="connsiteY45" fmla="*/ 182880 h 2011680"/>
              <a:gd name="connsiteX46" fmla="*/ 796835 w 2246812"/>
              <a:gd name="connsiteY46" fmla="*/ 169817 h 2011680"/>
              <a:gd name="connsiteX47" fmla="*/ 692332 w 2246812"/>
              <a:gd name="connsiteY47" fmla="*/ 143691 h 2011680"/>
              <a:gd name="connsiteX48" fmla="*/ 640080 w 2246812"/>
              <a:gd name="connsiteY48" fmla="*/ 130628 h 2011680"/>
              <a:gd name="connsiteX49" fmla="*/ 548640 w 2246812"/>
              <a:gd name="connsiteY49" fmla="*/ 104502 h 2011680"/>
              <a:gd name="connsiteX50" fmla="*/ 509452 w 2246812"/>
              <a:gd name="connsiteY50" fmla="*/ 78377 h 2011680"/>
              <a:gd name="connsiteX51" fmla="*/ 378823 w 2246812"/>
              <a:gd name="connsiteY51" fmla="*/ 39188 h 2011680"/>
              <a:gd name="connsiteX52" fmla="*/ 300446 w 2246812"/>
              <a:gd name="connsiteY52" fmla="*/ 13062 h 2011680"/>
              <a:gd name="connsiteX53" fmla="*/ 261258 w 2246812"/>
              <a:gd name="connsiteY53" fmla="*/ 0 h 2011680"/>
              <a:gd name="connsiteX54" fmla="*/ 222069 w 2246812"/>
              <a:gd name="connsiteY54" fmla="*/ 0 h 20116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</a:cxnLst>
            <a:rect l="l" t="t" r="r" b="b"/>
            <a:pathLst>
              <a:path w="2246812" h="2011680">
                <a:moveTo>
                  <a:pt x="222069" y="0"/>
                </a:moveTo>
                <a:cubicBezTo>
                  <a:pt x="204652" y="87086"/>
                  <a:pt x="193764" y="175736"/>
                  <a:pt x="169818" y="261257"/>
                </a:cubicBezTo>
                <a:cubicBezTo>
                  <a:pt x="139338" y="370114"/>
                  <a:pt x="102901" y="477476"/>
                  <a:pt x="78378" y="587828"/>
                </a:cubicBezTo>
                <a:cubicBezTo>
                  <a:pt x="69669" y="627017"/>
                  <a:pt x="60440" y="666093"/>
                  <a:pt x="52252" y="705394"/>
                </a:cubicBezTo>
                <a:cubicBezTo>
                  <a:pt x="-1135" y="961648"/>
                  <a:pt x="32096" y="825207"/>
                  <a:pt x="0" y="953588"/>
                </a:cubicBezTo>
                <a:cubicBezTo>
                  <a:pt x="4354" y="1267097"/>
                  <a:pt x="-8362" y="1581308"/>
                  <a:pt x="13063" y="1894114"/>
                </a:cubicBezTo>
                <a:cubicBezTo>
                  <a:pt x="14290" y="1912025"/>
                  <a:pt x="48052" y="1902245"/>
                  <a:pt x="65315" y="1907177"/>
                </a:cubicBezTo>
                <a:cubicBezTo>
                  <a:pt x="110595" y="1920114"/>
                  <a:pt x="119227" y="1927968"/>
                  <a:pt x="169818" y="1946365"/>
                </a:cubicBezTo>
                <a:cubicBezTo>
                  <a:pt x="195699" y="1955776"/>
                  <a:pt x="222069" y="1963782"/>
                  <a:pt x="248195" y="1972491"/>
                </a:cubicBezTo>
                <a:cubicBezTo>
                  <a:pt x="362662" y="2010647"/>
                  <a:pt x="269019" y="1983253"/>
                  <a:pt x="522515" y="1998617"/>
                </a:cubicBezTo>
                <a:lnTo>
                  <a:pt x="718458" y="2011680"/>
                </a:lnTo>
                <a:cubicBezTo>
                  <a:pt x="910046" y="2007326"/>
                  <a:pt x="1101824" y="2008187"/>
                  <a:pt x="1293223" y="1998617"/>
                </a:cubicBezTo>
                <a:cubicBezTo>
                  <a:pt x="1363346" y="1995111"/>
                  <a:pt x="1432973" y="1984034"/>
                  <a:pt x="1502229" y="1972491"/>
                </a:cubicBezTo>
                <a:cubicBezTo>
                  <a:pt x="1554480" y="1963782"/>
                  <a:pt x="1606114" y="1949669"/>
                  <a:pt x="1658983" y="1946365"/>
                </a:cubicBezTo>
                <a:lnTo>
                  <a:pt x="1867989" y="1933302"/>
                </a:lnTo>
                <a:cubicBezTo>
                  <a:pt x="1933303" y="1920239"/>
                  <a:pt x="2001121" y="1916282"/>
                  <a:pt x="2063932" y="1894114"/>
                </a:cubicBezTo>
                <a:cubicBezTo>
                  <a:pt x="2074908" y="1890240"/>
                  <a:pt x="2115225" y="1805069"/>
                  <a:pt x="2116183" y="1802674"/>
                </a:cubicBezTo>
                <a:cubicBezTo>
                  <a:pt x="2126411" y="1777105"/>
                  <a:pt x="2132898" y="1750178"/>
                  <a:pt x="2142309" y="1724297"/>
                </a:cubicBezTo>
                <a:cubicBezTo>
                  <a:pt x="2150323" y="1702260"/>
                  <a:pt x="2161697" y="1681442"/>
                  <a:pt x="2168435" y="1658982"/>
                </a:cubicBezTo>
                <a:cubicBezTo>
                  <a:pt x="2174815" y="1637716"/>
                  <a:pt x="2173702" y="1614457"/>
                  <a:pt x="2181498" y="1593668"/>
                </a:cubicBezTo>
                <a:cubicBezTo>
                  <a:pt x="2187010" y="1578968"/>
                  <a:pt x="2200602" y="1568522"/>
                  <a:pt x="2207623" y="1554480"/>
                </a:cubicBezTo>
                <a:cubicBezTo>
                  <a:pt x="2213781" y="1542164"/>
                  <a:pt x="2216332" y="1528354"/>
                  <a:pt x="2220686" y="1515291"/>
                </a:cubicBezTo>
                <a:cubicBezTo>
                  <a:pt x="2225040" y="1484811"/>
                  <a:pt x="2227711" y="1454043"/>
                  <a:pt x="2233749" y="1423851"/>
                </a:cubicBezTo>
                <a:cubicBezTo>
                  <a:pt x="2236449" y="1410349"/>
                  <a:pt x="2246812" y="1398432"/>
                  <a:pt x="2246812" y="1384662"/>
                </a:cubicBezTo>
                <a:cubicBezTo>
                  <a:pt x="2246812" y="905620"/>
                  <a:pt x="2245714" y="1098813"/>
                  <a:pt x="2220686" y="836022"/>
                </a:cubicBezTo>
                <a:cubicBezTo>
                  <a:pt x="2215715" y="783826"/>
                  <a:pt x="2214553" y="731240"/>
                  <a:pt x="2207623" y="679268"/>
                </a:cubicBezTo>
                <a:cubicBezTo>
                  <a:pt x="2205803" y="665619"/>
                  <a:pt x="2202198" y="651537"/>
                  <a:pt x="2194560" y="640080"/>
                </a:cubicBezTo>
                <a:cubicBezTo>
                  <a:pt x="2184313" y="624709"/>
                  <a:pt x="2168435" y="613954"/>
                  <a:pt x="2155372" y="600891"/>
                </a:cubicBezTo>
                <a:cubicBezTo>
                  <a:pt x="2124310" y="507706"/>
                  <a:pt x="2168356" y="620368"/>
                  <a:pt x="2103120" y="522514"/>
                </a:cubicBezTo>
                <a:cubicBezTo>
                  <a:pt x="2095482" y="511057"/>
                  <a:pt x="2096890" y="495280"/>
                  <a:pt x="2090058" y="483325"/>
                </a:cubicBezTo>
                <a:cubicBezTo>
                  <a:pt x="2079256" y="464422"/>
                  <a:pt x="2062408" y="449536"/>
                  <a:pt x="2050869" y="431074"/>
                </a:cubicBezTo>
                <a:cubicBezTo>
                  <a:pt x="2040548" y="414561"/>
                  <a:pt x="2034762" y="395520"/>
                  <a:pt x="2024743" y="378822"/>
                </a:cubicBezTo>
                <a:cubicBezTo>
                  <a:pt x="2008588" y="351897"/>
                  <a:pt x="1989909" y="326571"/>
                  <a:pt x="1972492" y="300445"/>
                </a:cubicBezTo>
                <a:cubicBezTo>
                  <a:pt x="1963783" y="287382"/>
                  <a:pt x="1959429" y="269966"/>
                  <a:pt x="1946366" y="261257"/>
                </a:cubicBezTo>
                <a:cubicBezTo>
                  <a:pt x="1818916" y="176288"/>
                  <a:pt x="2017016" y="309404"/>
                  <a:pt x="1854926" y="195942"/>
                </a:cubicBezTo>
                <a:cubicBezTo>
                  <a:pt x="1829203" y="177936"/>
                  <a:pt x="1807338" y="149849"/>
                  <a:pt x="1776549" y="143691"/>
                </a:cubicBezTo>
                <a:lnTo>
                  <a:pt x="1711235" y="130628"/>
                </a:lnTo>
                <a:cubicBezTo>
                  <a:pt x="1670074" y="103187"/>
                  <a:pt x="1678622" y="103921"/>
                  <a:pt x="1632858" y="91440"/>
                </a:cubicBezTo>
                <a:cubicBezTo>
                  <a:pt x="1598217" y="81992"/>
                  <a:pt x="1528355" y="65314"/>
                  <a:pt x="1528355" y="65314"/>
                </a:cubicBezTo>
                <a:cubicBezTo>
                  <a:pt x="1463041" y="69668"/>
                  <a:pt x="1396981" y="67616"/>
                  <a:pt x="1332412" y="78377"/>
                </a:cubicBezTo>
                <a:cubicBezTo>
                  <a:pt x="1316926" y="80958"/>
                  <a:pt x="1307923" y="98990"/>
                  <a:pt x="1293223" y="104502"/>
                </a:cubicBezTo>
                <a:cubicBezTo>
                  <a:pt x="1272434" y="112298"/>
                  <a:pt x="1249449" y="112180"/>
                  <a:pt x="1227909" y="117565"/>
                </a:cubicBezTo>
                <a:cubicBezTo>
                  <a:pt x="1214551" y="120905"/>
                  <a:pt x="1201960" y="126845"/>
                  <a:pt x="1188720" y="130628"/>
                </a:cubicBezTo>
                <a:cubicBezTo>
                  <a:pt x="1171458" y="135560"/>
                  <a:pt x="1153731" y="138759"/>
                  <a:pt x="1136469" y="143691"/>
                </a:cubicBezTo>
                <a:cubicBezTo>
                  <a:pt x="1123229" y="147474"/>
                  <a:pt x="1110520" y="152971"/>
                  <a:pt x="1097280" y="156754"/>
                </a:cubicBezTo>
                <a:cubicBezTo>
                  <a:pt x="1054234" y="169053"/>
                  <a:pt x="1024612" y="173901"/>
                  <a:pt x="979715" y="182880"/>
                </a:cubicBezTo>
                <a:cubicBezTo>
                  <a:pt x="918755" y="178526"/>
                  <a:pt x="857615" y="176215"/>
                  <a:pt x="796835" y="169817"/>
                </a:cubicBezTo>
                <a:cubicBezTo>
                  <a:pt x="733755" y="163177"/>
                  <a:pt x="742824" y="158117"/>
                  <a:pt x="692332" y="143691"/>
                </a:cubicBezTo>
                <a:cubicBezTo>
                  <a:pt x="675069" y="138759"/>
                  <a:pt x="657343" y="135560"/>
                  <a:pt x="640080" y="130628"/>
                </a:cubicBezTo>
                <a:cubicBezTo>
                  <a:pt x="508898" y="93147"/>
                  <a:pt x="711991" y="145340"/>
                  <a:pt x="548640" y="104502"/>
                </a:cubicBezTo>
                <a:cubicBezTo>
                  <a:pt x="535577" y="95794"/>
                  <a:pt x="523798" y="84753"/>
                  <a:pt x="509452" y="78377"/>
                </a:cubicBezTo>
                <a:cubicBezTo>
                  <a:pt x="445500" y="49954"/>
                  <a:pt x="437284" y="56726"/>
                  <a:pt x="378823" y="39188"/>
                </a:cubicBezTo>
                <a:cubicBezTo>
                  <a:pt x="352446" y="31275"/>
                  <a:pt x="326572" y="21770"/>
                  <a:pt x="300446" y="13062"/>
                </a:cubicBezTo>
                <a:cubicBezTo>
                  <a:pt x="287383" y="8708"/>
                  <a:pt x="275027" y="0"/>
                  <a:pt x="261258" y="0"/>
                </a:cubicBezTo>
                <a:lnTo>
                  <a:pt x="222069" y="0"/>
                </a:lnTo>
                <a:close/>
              </a:path>
            </a:pathLst>
          </a:custGeom>
          <a:gradFill>
            <a:gsLst>
              <a:gs pos="0">
                <a:srgbClr val="00B050"/>
              </a:gs>
              <a:gs pos="100000">
                <a:srgbClr val="CC6600"/>
              </a:gs>
            </a:gsLst>
            <a:lin ang="5400000" scaled="1"/>
          </a:gra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3600" dirty="0" err="1" smtClean="0"/>
              <a:t>minecraft</a:t>
            </a:r>
            <a:endParaRPr lang="zh-TW" altLang="en-US" sz="3600" dirty="0"/>
          </a:p>
        </p:txBody>
      </p:sp>
      <p:grpSp>
        <p:nvGrpSpPr>
          <p:cNvPr id="4" name="群組 3"/>
          <p:cNvGrpSpPr/>
          <p:nvPr/>
        </p:nvGrpSpPr>
        <p:grpSpPr>
          <a:xfrm>
            <a:off x="5403731" y="3706146"/>
            <a:ext cx="2566645" cy="2448121"/>
            <a:chOff x="5403731" y="3706146"/>
            <a:chExt cx="2566645" cy="2448121"/>
          </a:xfrm>
        </p:grpSpPr>
        <p:sp>
          <p:nvSpPr>
            <p:cNvPr id="13" name="矩形 12">
              <a:hlinkClick r:id="" action="ppaction://hlinkshowjump?jump=lastslide"/>
            </p:cNvPr>
            <p:cNvSpPr/>
            <p:nvPr/>
          </p:nvSpPr>
          <p:spPr>
            <a:xfrm rot="3415348">
              <a:off x="5462993" y="3646884"/>
              <a:ext cx="2448121" cy="2566645"/>
            </a:xfrm>
            <a:prstGeom prst="rect">
              <a:avLst/>
            </a:prstGeom>
            <a:ln>
              <a:solidFill>
                <a:srgbClr val="FF0000"/>
              </a:solidFill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>
                <a:solidFill>
                  <a:schemeClr val="tx1"/>
                </a:solidFill>
              </a:endParaRPr>
            </a:p>
          </p:txBody>
        </p:sp>
        <p:sp>
          <p:nvSpPr>
            <p:cNvPr id="14" name="矩形 13"/>
            <p:cNvSpPr/>
            <p:nvPr/>
          </p:nvSpPr>
          <p:spPr>
            <a:xfrm>
              <a:off x="6112289" y="4355443"/>
              <a:ext cx="1149530" cy="1149530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TW" sz="2500" dirty="0" err="1">
                  <a:solidFill>
                    <a:schemeClr val="tx1"/>
                  </a:solidFill>
                </a:rPr>
                <a:t>roblox</a:t>
              </a:r>
              <a:endParaRPr lang="zh-TW" altLang="en-US" sz="2500" dirty="0">
                <a:solidFill>
                  <a:schemeClr val="tx1"/>
                </a:solidFill>
              </a:endParaRPr>
            </a:p>
          </p:txBody>
        </p:sp>
      </p:grpSp>
      <p:sp>
        <p:nvSpPr>
          <p:cNvPr id="3" name="橢圓 2">
            <a:hlinkClick r:id="" action="ppaction://hlinkshowjump?jump=nextslide"/>
          </p:cNvPr>
          <p:cNvSpPr/>
          <p:nvPr/>
        </p:nvSpPr>
        <p:spPr>
          <a:xfrm>
            <a:off x="2913017" y="1802674"/>
            <a:ext cx="2220686" cy="2121694"/>
          </a:xfrm>
          <a:prstGeom prst="ellipse">
            <a:avLst/>
          </a:prstGeom>
          <a:gradFill>
            <a:gsLst>
              <a:gs pos="0">
                <a:srgbClr val="FFFF00"/>
              </a:gs>
              <a:gs pos="100000">
                <a:srgbClr val="FF0000"/>
              </a:gs>
            </a:gsLst>
            <a:lin ang="54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3000" dirty="0" smtClean="0"/>
              <a:t>Cooking</a:t>
            </a:r>
          </a:p>
          <a:p>
            <a:pPr algn="ctr"/>
            <a:r>
              <a:rPr lang="en-US" altLang="zh-TW" sz="3000" dirty="0" smtClean="0"/>
              <a:t>fever</a:t>
            </a:r>
            <a:endParaRPr lang="zh-TW" altLang="en-US" sz="3000" dirty="0"/>
          </a:p>
        </p:txBody>
      </p:sp>
    </p:spTree>
    <p:extLst>
      <p:ext uri="{BB962C8B-B14F-4D97-AF65-F5344CB8AC3E}">
        <p14:creationId xmlns:p14="http://schemas.microsoft.com/office/powerpoint/2010/main" val="417690450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 advClick="0">
        <p15:prstTrans prst="crush"/>
      </p:transition>
    </mc:Choice>
    <mc:Fallback xmlns="">
      <p:transition spd="slow" advClick="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FF00"/>
            </a:gs>
            <a:gs pos="32000">
              <a:srgbClr val="00B050"/>
            </a:gs>
            <a:gs pos="65000">
              <a:srgbClr val="00B0F0"/>
            </a:gs>
            <a:gs pos="100000">
              <a:srgbClr val="0070C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橢圓 1"/>
          <p:cNvSpPr/>
          <p:nvPr/>
        </p:nvSpPr>
        <p:spPr>
          <a:xfrm>
            <a:off x="297372" y="311055"/>
            <a:ext cx="1515291" cy="1188720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/>
              <a:t>答</a:t>
            </a:r>
          </a:p>
        </p:txBody>
      </p:sp>
      <p:sp>
        <p:nvSpPr>
          <p:cNvPr id="3" name="橢圓 2"/>
          <p:cNvSpPr/>
          <p:nvPr/>
        </p:nvSpPr>
        <p:spPr>
          <a:xfrm>
            <a:off x="2010346" y="337180"/>
            <a:ext cx="1632857" cy="1136469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錯</a:t>
            </a:r>
            <a:endParaRPr lang="zh-TW" altLang="en-US" dirty="0"/>
          </a:p>
        </p:txBody>
      </p:sp>
      <p:sp>
        <p:nvSpPr>
          <p:cNvPr id="4" name="橢圓 3"/>
          <p:cNvSpPr/>
          <p:nvPr/>
        </p:nvSpPr>
        <p:spPr>
          <a:xfrm>
            <a:off x="3643203" y="193489"/>
            <a:ext cx="1254034" cy="1306286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了</a:t>
            </a:r>
            <a:endParaRPr lang="zh-TW" altLang="en-US" dirty="0"/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27390" y="1085302"/>
            <a:ext cx="5543442" cy="5911936"/>
          </a:xfrm>
          <a:prstGeom prst="rect">
            <a:avLst/>
          </a:prstGeom>
        </p:spPr>
      </p:pic>
      <p:sp>
        <p:nvSpPr>
          <p:cNvPr id="7" name="圓角矩形 6">
            <a:hlinkClick r:id="" action="ppaction://hlinkshowjump?jump=previousslide"/>
          </p:cNvPr>
          <p:cNvSpPr/>
          <p:nvPr/>
        </p:nvSpPr>
        <p:spPr>
          <a:xfrm>
            <a:off x="1722862" y="4804549"/>
            <a:ext cx="1694329" cy="797687"/>
          </a:xfrm>
          <a:prstGeom prst="roundRect">
            <a:avLst>
              <a:gd name="adj" fmla="val 50000"/>
            </a:avLst>
          </a:prstGeom>
          <a:gradFill>
            <a:gsLst>
              <a:gs pos="50000">
                <a:srgbClr val="9FC949"/>
              </a:gs>
              <a:gs pos="34000">
                <a:srgbClr val="FFFF00"/>
              </a:gs>
              <a:gs pos="16000">
                <a:srgbClr val="FFC000"/>
              </a:gs>
              <a:gs pos="0">
                <a:srgbClr val="FF0000"/>
              </a:gs>
              <a:gs pos="100000">
                <a:srgbClr val="7030A0"/>
              </a:gs>
              <a:gs pos="87156">
                <a:srgbClr val="002060"/>
              </a:gs>
              <a:gs pos="66000">
                <a:srgbClr val="0070C0"/>
              </a:gs>
            </a:gsLst>
            <a:lin ang="54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500" smtClean="0">
                <a:solidFill>
                  <a:schemeClr val="tx1"/>
                </a:solidFill>
              </a:rPr>
              <a:t>重</a:t>
            </a:r>
            <a:r>
              <a:rPr lang="zh-TW" altLang="en-US" sz="2500">
                <a:solidFill>
                  <a:schemeClr val="tx1"/>
                </a:solidFill>
              </a:rPr>
              <a:t>來</a:t>
            </a:r>
            <a:endParaRPr lang="zh-TW" altLang="en-US" sz="25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494650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 advClick="0">
        <p14:vortex dir="r"/>
      </p:transition>
    </mc:Choice>
    <mc:Fallback xmlns="">
      <p:transition spd="slow" advClick="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00000">
              <a:srgbClr val="66FF33"/>
            </a:gs>
            <a:gs pos="0">
              <a:srgbClr val="66FF33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向右箭號 1"/>
          <p:cNvSpPr/>
          <p:nvPr/>
        </p:nvSpPr>
        <p:spPr>
          <a:xfrm>
            <a:off x="1581317" y="512755"/>
            <a:ext cx="1653988" cy="1075764"/>
          </a:xfrm>
          <a:prstGeom prst="rightArrow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答</a:t>
            </a:r>
            <a:endParaRPr lang="zh-TW" altLang="en-US" dirty="0"/>
          </a:p>
        </p:txBody>
      </p:sp>
      <p:sp>
        <p:nvSpPr>
          <p:cNvPr id="3" name="向下箭號 2"/>
          <p:cNvSpPr/>
          <p:nvPr/>
        </p:nvSpPr>
        <p:spPr>
          <a:xfrm>
            <a:off x="4948517" y="875826"/>
            <a:ext cx="1290918" cy="1556323"/>
          </a:xfrm>
          <a:prstGeom prst="downArrow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了</a:t>
            </a:r>
            <a:endParaRPr lang="zh-TW" altLang="en-US" dirty="0"/>
          </a:p>
        </p:txBody>
      </p:sp>
      <p:sp>
        <p:nvSpPr>
          <p:cNvPr id="4" name="向右箭號 3"/>
          <p:cNvSpPr/>
          <p:nvPr/>
        </p:nvSpPr>
        <p:spPr>
          <a:xfrm>
            <a:off x="3176081" y="702783"/>
            <a:ext cx="1920355" cy="951205"/>
          </a:xfrm>
          <a:prstGeom prst="right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對</a:t>
            </a:r>
            <a:endParaRPr lang="zh-TW" altLang="en-US" dirty="0"/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93976" y="2736116"/>
            <a:ext cx="2287705" cy="2456331"/>
          </a:xfrm>
          <a:prstGeom prst="rect">
            <a:avLst/>
          </a:prstGeom>
        </p:spPr>
      </p:pic>
      <p:sp>
        <p:nvSpPr>
          <p:cNvPr id="6" name="圓角矩形 5">
            <a:hlinkClick r:id="" action="ppaction://hlinkshowjump?jump=endshow"/>
          </p:cNvPr>
          <p:cNvSpPr/>
          <p:nvPr/>
        </p:nvSpPr>
        <p:spPr>
          <a:xfrm>
            <a:off x="3872753" y="4856800"/>
            <a:ext cx="1694329" cy="797687"/>
          </a:xfrm>
          <a:prstGeom prst="roundRect">
            <a:avLst>
              <a:gd name="adj" fmla="val 50000"/>
            </a:avLst>
          </a:prstGeom>
          <a:gradFill>
            <a:gsLst>
              <a:gs pos="100000">
                <a:srgbClr val="FFFF00"/>
              </a:gs>
              <a:gs pos="0">
                <a:srgbClr val="66FF33"/>
              </a:gs>
            </a:gsLst>
            <a:lin ang="54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2500" dirty="0" err="1" smtClean="0">
                <a:solidFill>
                  <a:schemeClr val="tx1"/>
                </a:solidFill>
              </a:rPr>
              <a:t>byebye</a:t>
            </a:r>
            <a:endParaRPr lang="zh-TW" altLang="en-US" sz="25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6628717"/>
      </p:ext>
    </p:extLst>
  </p:cSld>
  <p:clrMapOvr>
    <a:masterClrMapping/>
  </p:clrMapOvr>
  <p:transition spd="slow" advClick="0">
    <p:comb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94</TotalTime>
  <Words>25</Words>
  <Application>Microsoft Office PowerPoint</Application>
  <PresentationFormat>如螢幕大小 (4:3)</PresentationFormat>
  <Paragraphs>16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0" baseType="lpstr">
      <vt:lpstr>文鼎特圓</vt:lpstr>
      <vt:lpstr>新細明體</vt:lpstr>
      <vt:lpstr>Arial</vt:lpstr>
      <vt:lpstr>Calibri</vt:lpstr>
      <vt:lpstr>Calibri Light</vt:lpstr>
      <vt:lpstr>Office 佈景主題</vt:lpstr>
      <vt:lpstr>猜猜我喜歡甚麼遊戲</vt:lpstr>
      <vt:lpstr>我喜歡…………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猜猜我喜歡甚麼遊戲</dc:title>
  <dc:creator>Windows 使用者</dc:creator>
  <cp:lastModifiedBy>Windows 使用者</cp:lastModifiedBy>
  <cp:revision>12</cp:revision>
  <dcterms:created xsi:type="dcterms:W3CDTF">2019-11-12T01:48:30Z</dcterms:created>
  <dcterms:modified xsi:type="dcterms:W3CDTF">2020-01-07T02:15:18Z</dcterms:modified>
</cp:coreProperties>
</file>