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1-26T10:00:52.440" idx="1">
    <p:pos x="3803" y="2042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943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693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985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344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07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90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50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93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97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866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/>
            </a:gs>
            <a:gs pos="88000">
              <a:schemeClr val="accent4">
                <a:lumMod val="60000"/>
                <a:lumOff val="40000"/>
              </a:schemeClr>
            </a:gs>
            <a:gs pos="73000">
              <a:schemeClr val="accent4">
                <a:lumMod val="40000"/>
                <a:lumOff val="60000"/>
              </a:schemeClr>
            </a:gs>
            <a:gs pos="59000">
              <a:schemeClr val="accent4">
                <a:lumMod val="20000"/>
                <a:lumOff val="80000"/>
              </a:schemeClr>
            </a:gs>
            <a:gs pos="28000">
              <a:schemeClr val="accent4">
                <a:lumMod val="40000"/>
                <a:lumOff val="60000"/>
              </a:schemeClr>
            </a:gs>
            <a:gs pos="14000">
              <a:schemeClr val="accent4">
                <a:lumMod val="60000"/>
                <a:lumOff val="40000"/>
              </a:schemeClr>
            </a:gs>
            <a:gs pos="43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27000"/>
                <a:lumOff val="73000"/>
                <a:alpha val="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7988F-0E4D-41BE-8E13-4EDE58BFA5E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189B6-21FF-4CC7-ACA4-3EB84C04CA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27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6572" y="0"/>
            <a:ext cx="8817428" cy="2926080"/>
          </a:xfrm>
        </p:spPr>
        <p:txBody>
          <a:bodyPr>
            <a:normAutofit/>
          </a:bodyPr>
          <a:lstStyle/>
          <a:p>
            <a:r>
              <a:rPr lang="en-US" altLang="zh-TW" sz="96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特明" panose="020B0609010101010101" pitchFamily="49" charset="-120"/>
                <a:ea typeface="文鼎特明" panose="020B0609010101010101" pitchFamily="49" charset="-120"/>
              </a:rPr>
              <a:t>PUBG</a:t>
            </a:r>
            <a:r>
              <a:rPr lang="zh-TW" altLang="en-US" sz="96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特明" panose="020B0609010101010101" pitchFamily="49" charset="-120"/>
                <a:ea typeface="文鼎特明" panose="020B0609010101010101" pitchFamily="49" charset="-120"/>
              </a:rPr>
              <a:t>題目</a:t>
            </a:r>
            <a:r>
              <a:rPr lang="en-US" altLang="zh-TW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特明" panose="020B0609010101010101" pitchFamily="49" charset="-120"/>
                <a:ea typeface="文鼎特明" panose="020B0609010101010101" pitchFamily="49" charset="-120"/>
              </a:rPr>
              <a:t/>
            </a:r>
            <a:br>
              <a:rPr lang="en-US" altLang="zh-TW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特明" panose="020B0609010101010101" pitchFamily="49" charset="-120"/>
                <a:ea typeface="文鼎特明" panose="020B0609010101010101" pitchFamily="49" charset="-120"/>
              </a:rPr>
            </a:br>
            <a:r>
              <a:rPr lang="zh-TW" altLang="en-US" sz="1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特明" panose="020B0609010101010101" pitchFamily="49" charset="-120"/>
                <a:ea typeface="文鼎特明" panose="020B0609010101010101" pitchFamily="49" charset="-120"/>
              </a:rPr>
              <a:t>想一想</a:t>
            </a:r>
            <a:r>
              <a:rPr lang="en-US" altLang="zh-TW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特明" panose="020B0609010101010101" pitchFamily="49" charset="-120"/>
                <a:ea typeface="文鼎特明" panose="020B0609010101010101" pitchFamily="49" charset="-120"/>
              </a:rPr>
              <a:t/>
            </a:r>
            <a:br>
              <a:rPr lang="en-US" altLang="zh-TW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特明" panose="020B0609010101010101" pitchFamily="49" charset="-120"/>
                <a:ea typeface="文鼎特明" panose="020B0609010101010101" pitchFamily="49" charset="-120"/>
              </a:rPr>
            </a:br>
            <a:r>
              <a:rPr lang="zh-TW" altLang="en-US" sz="1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特明" panose="020B0609010101010101" pitchFamily="49" charset="-120"/>
                <a:ea typeface="文鼎特明" panose="020B0609010101010101" pitchFamily="49" charset="-120"/>
              </a:rPr>
              <a:t>坑一坑</a:t>
            </a:r>
            <a:endParaRPr lang="zh-TW" altLang="en-US" sz="10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2939144" y="5358992"/>
            <a:ext cx="2769326" cy="11495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1966961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/>
            </a:gs>
            <a:gs pos="88000">
              <a:schemeClr val="accent4">
                <a:lumMod val="60000"/>
                <a:lumOff val="40000"/>
              </a:schemeClr>
            </a:gs>
            <a:gs pos="73000">
              <a:schemeClr val="accent4">
                <a:lumMod val="40000"/>
                <a:lumOff val="60000"/>
              </a:schemeClr>
            </a:gs>
            <a:gs pos="59000">
              <a:schemeClr val="accent4">
                <a:lumMod val="20000"/>
                <a:lumOff val="80000"/>
              </a:schemeClr>
            </a:gs>
            <a:gs pos="28000">
              <a:schemeClr val="accent4">
                <a:lumMod val="40000"/>
                <a:lumOff val="60000"/>
              </a:schemeClr>
            </a:gs>
            <a:gs pos="14000">
              <a:schemeClr val="accent4">
                <a:lumMod val="60000"/>
                <a:lumOff val="40000"/>
              </a:schemeClr>
            </a:gs>
            <a:gs pos="43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27000"/>
                <a:lumOff val="73000"/>
                <a:alpha val="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645920"/>
            <a:ext cx="7772400" cy="135459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文鼎顏楷" panose="020B0609010101010101" pitchFamily="49" charset="-120"/>
                <a:ea typeface="文鼎顏楷" panose="020B0609010101010101" pitchFamily="49" charset="-120"/>
              </a:rPr>
              <a:t>哪把</a:t>
            </a:r>
            <a:r>
              <a:rPr lang="zh-TW" altLang="en-US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槍</a:t>
            </a:r>
            <a:r>
              <a:rPr lang="zh-TW" altLang="en-US" sz="1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不</a:t>
            </a:r>
            <a:r>
              <a:rPr lang="zh-TW" altLang="en-US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是</a:t>
            </a:r>
            <a:r>
              <a:rPr lang="zh-TW" altLang="en-US" dirty="0">
                <a:latin typeface="文鼎顏楷" panose="020B0609010101010101" pitchFamily="49" charset="-120"/>
                <a:ea typeface="文鼎顏楷" panose="020B0609010101010101" pitchFamily="49" charset="-120"/>
              </a:rPr>
              <a:t>連狙家族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34440" y="3553096"/>
            <a:ext cx="6858000" cy="457201"/>
          </a:xfrm>
        </p:spPr>
        <p:txBody>
          <a:bodyPr>
            <a:noAutofit/>
          </a:bodyPr>
          <a:lstStyle/>
          <a:p>
            <a:endParaRPr lang="zh-TW" altLang="en-US" sz="3600" dirty="0"/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411480" y="3241561"/>
            <a:ext cx="2487441" cy="9230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>
                <a:solidFill>
                  <a:schemeClr val="bg2">
                    <a:lumMod val="25000"/>
                  </a:schemeClr>
                </a:solidFill>
              </a:rPr>
              <a:t>SLR</a:t>
            </a:r>
            <a:endParaRPr lang="zh-TW" altLang="en-US" sz="8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橢圓 5">
            <a:hlinkClick r:id="" action="ppaction://hlinkshowjump?jump=nextslide"/>
          </p:cNvPr>
          <p:cNvSpPr/>
          <p:nvPr/>
        </p:nvSpPr>
        <p:spPr>
          <a:xfrm>
            <a:off x="3210713" y="3241561"/>
            <a:ext cx="2827076" cy="9712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>
                <a:solidFill>
                  <a:schemeClr val="accent4">
                    <a:lumMod val="75000"/>
                  </a:schemeClr>
                </a:solidFill>
              </a:rPr>
              <a:t>SKS</a:t>
            </a:r>
            <a:endParaRPr lang="zh-TW" altLang="en-US" sz="8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橢圓 6">
            <a:hlinkClick r:id="" action="ppaction://hlinkshowjump?jump=nextslide"/>
          </p:cNvPr>
          <p:cNvSpPr/>
          <p:nvPr/>
        </p:nvSpPr>
        <p:spPr>
          <a:xfrm>
            <a:off x="6211389" y="3241561"/>
            <a:ext cx="2704011" cy="10802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200" dirty="0">
                <a:solidFill>
                  <a:srgbClr val="7030A0"/>
                </a:solidFill>
              </a:rPr>
              <a:t>mini</a:t>
            </a:r>
          </a:p>
        </p:txBody>
      </p:sp>
      <p:sp>
        <p:nvSpPr>
          <p:cNvPr id="5" name="橢圓 4">
            <a:hlinkClick r:id="" action="ppaction://hlinkshowjump?jump=lastslide"/>
          </p:cNvPr>
          <p:cNvSpPr/>
          <p:nvPr/>
        </p:nvSpPr>
        <p:spPr>
          <a:xfrm>
            <a:off x="8915399" y="6714309"/>
            <a:ext cx="228601" cy="1436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" dirty="0" smtClean="0"/>
              <a:t>s686</a:t>
            </a:r>
            <a:endParaRPr lang="zh-TW" altLang="en-US" sz="200" dirty="0"/>
          </a:p>
        </p:txBody>
      </p:sp>
    </p:spTree>
    <p:extLst>
      <p:ext uri="{BB962C8B-B14F-4D97-AF65-F5344CB8AC3E}">
        <p14:creationId xmlns:p14="http://schemas.microsoft.com/office/powerpoint/2010/main" val="1002443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 advTm="10000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306285" y="1632857"/>
            <a:ext cx="6387737" cy="36576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accent6">
                    <a:lumMod val="75000"/>
                  </a:schemeClr>
                </a:solidFill>
              </a:rPr>
              <a:t>答錯</a:t>
            </a:r>
            <a:r>
              <a:rPr lang="zh-TW" altLang="en-US" sz="6600" dirty="0">
                <a:solidFill>
                  <a:schemeClr val="accent6">
                    <a:lumMod val="75000"/>
                  </a:schemeClr>
                </a:solidFill>
              </a:rPr>
              <a:t>了</a:t>
            </a:r>
          </a:p>
        </p:txBody>
      </p:sp>
      <p:sp>
        <p:nvSpPr>
          <p:cNvPr id="3" name="橢圓 2"/>
          <p:cNvSpPr/>
          <p:nvPr/>
        </p:nvSpPr>
        <p:spPr>
          <a:xfrm>
            <a:off x="8203472" y="-2142309"/>
            <a:ext cx="1567545" cy="1045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" dirty="0"/>
              <a:t>S</a:t>
            </a:r>
            <a:r>
              <a:rPr lang="en-US" altLang="zh-TW" sz="100" dirty="0" smtClean="0"/>
              <a:t>686</a:t>
            </a:r>
            <a:endParaRPr lang="zh-TW" altLang="en-US" sz="1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2752994" y="5404711"/>
            <a:ext cx="2769326" cy="11495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重新</a:t>
            </a:r>
            <a:endParaRPr lang="zh-TW" altLang="en-US" sz="6600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8011" y="2619375"/>
            <a:ext cx="274320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011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2364377" y="1175657"/>
            <a:ext cx="4950822" cy="361841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tx2">
                    <a:lumMod val="50000"/>
                  </a:schemeClr>
                </a:solidFill>
              </a:rPr>
              <a:t>答對</a:t>
            </a:r>
            <a:r>
              <a:rPr lang="zh-TW" altLang="en-US" sz="8000" dirty="0" smtClean="0">
                <a:solidFill>
                  <a:schemeClr val="tx2">
                    <a:lumMod val="50000"/>
                  </a:schemeClr>
                </a:solidFill>
              </a:rPr>
              <a:t>了</a:t>
            </a:r>
            <a:endParaRPr lang="en-US" altLang="zh-TW" sz="80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zh-TW" altLang="en-US" sz="8000" dirty="0" smtClean="0">
                <a:solidFill>
                  <a:schemeClr val="tx2">
                    <a:lumMod val="50000"/>
                  </a:schemeClr>
                </a:solidFill>
              </a:rPr>
              <a:t>眼力真好</a:t>
            </a:r>
            <a:endParaRPr lang="zh-TW" altLang="en-US" sz="8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65" y="2609850"/>
            <a:ext cx="2733675" cy="424815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firstslide"/>
          </p:cNvPr>
          <p:cNvSpPr/>
          <p:nvPr/>
        </p:nvSpPr>
        <p:spPr>
          <a:xfrm>
            <a:off x="2686185" y="5251269"/>
            <a:ext cx="2769326" cy="11495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再來一</a:t>
            </a:r>
            <a:r>
              <a:rPr lang="zh-TW" altLang="en-US" sz="48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3136728117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佈景主題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25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文鼎特明</vt:lpstr>
      <vt:lpstr>文鼎新藝體</vt:lpstr>
      <vt:lpstr>文鼎顏楷</vt:lpstr>
      <vt:lpstr>新細明體</vt:lpstr>
      <vt:lpstr>Arial</vt:lpstr>
      <vt:lpstr>Calibri</vt:lpstr>
      <vt:lpstr>Calibri Light</vt:lpstr>
      <vt:lpstr>Office 佈景主題</vt:lpstr>
      <vt:lpstr>PUBG題目 想一想 坑一坑</vt:lpstr>
      <vt:lpstr>哪把槍不是連狙家族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哪把槍是連</dc:title>
  <dc:creator>Windows 使用者</dc:creator>
  <cp:lastModifiedBy>Windows 使用者</cp:lastModifiedBy>
  <cp:revision>11</cp:revision>
  <dcterms:created xsi:type="dcterms:W3CDTF">2019-11-12T01:47:56Z</dcterms:created>
  <dcterms:modified xsi:type="dcterms:W3CDTF">2019-11-26T02:15:14Z</dcterms:modified>
</cp:coreProperties>
</file>