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523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9729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286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334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75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848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9500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707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8780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0229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5401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2A85D-B5AD-4FD7-9994-9901123907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261B8-8681-4C59-A151-E10414629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20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52000">
              <a:srgbClr val="8CDB6C"/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青天白日滿地紅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66160" y="5577841"/>
            <a:ext cx="1972492" cy="82232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開始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688580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66000">
              <a:schemeClr val="bg1"/>
            </a:gs>
            <a:gs pos="43000">
              <a:schemeClr val="bg1"/>
            </a:gs>
            <a:gs pos="100000">
              <a:srgbClr val="0000FF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請問是哪個國家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992778" y="3944983"/>
            <a:ext cx="2220685" cy="18418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台灣</a:t>
            </a:r>
            <a:endParaRPr lang="zh-TW" altLang="en-US" sz="3600" dirty="0"/>
          </a:p>
        </p:txBody>
      </p:sp>
      <p:sp>
        <p:nvSpPr>
          <p:cNvPr id="5" name="流程圖: 程序 4">
            <a:hlinkClick r:id="" action="ppaction://hlinkshowjump?jump=nextslide"/>
          </p:cNvPr>
          <p:cNvSpPr/>
          <p:nvPr/>
        </p:nvSpPr>
        <p:spPr>
          <a:xfrm>
            <a:off x="6740434" y="4140925"/>
            <a:ext cx="2232116" cy="16459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英國</a:t>
            </a:r>
            <a:endParaRPr lang="zh-TW" altLang="en-US" sz="6000" dirty="0"/>
          </a:p>
        </p:txBody>
      </p:sp>
      <p:sp>
        <p:nvSpPr>
          <p:cNvPr id="6" name="流程圖: 程序 5">
            <a:hlinkClick r:id="" action="ppaction://hlinkshowjump?jump=nextslide"/>
          </p:cNvPr>
          <p:cNvSpPr/>
          <p:nvPr/>
        </p:nvSpPr>
        <p:spPr>
          <a:xfrm>
            <a:off x="3762103" y="3775164"/>
            <a:ext cx="2625634" cy="23774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美國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440286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66000">
              <a:schemeClr val="bg1"/>
            </a:gs>
            <a:gs pos="43000">
              <a:schemeClr val="bg1"/>
            </a:gs>
            <a:gs pos="100000">
              <a:srgbClr val="0000FF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向右箭號 1"/>
          <p:cNvSpPr/>
          <p:nvPr/>
        </p:nvSpPr>
        <p:spPr>
          <a:xfrm>
            <a:off x="9418320" y="-2423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爆炸 2 2"/>
          <p:cNvSpPr/>
          <p:nvPr/>
        </p:nvSpPr>
        <p:spPr>
          <a:xfrm>
            <a:off x="1345474" y="1619794"/>
            <a:ext cx="5630092" cy="317427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答錯了</a:t>
            </a:r>
            <a:endParaRPr lang="zh-TW" altLang="en-US" sz="6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474" y="2772727"/>
            <a:ext cx="2743200" cy="423862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566160" y="5577841"/>
            <a:ext cx="1972492" cy="82232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重來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961666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66000">
              <a:schemeClr val="bg1"/>
            </a:gs>
            <a:gs pos="43000">
              <a:schemeClr val="bg1"/>
            </a:gs>
            <a:gs pos="86000">
              <a:srgbClr val="0000FF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圖說文字 1"/>
          <p:cNvSpPr/>
          <p:nvPr/>
        </p:nvSpPr>
        <p:spPr>
          <a:xfrm>
            <a:off x="3879668" y="2024742"/>
            <a:ext cx="4389120" cy="214230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答對嘞 </a:t>
            </a:r>
            <a:endParaRPr lang="zh-TW" altLang="en-US" sz="6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831" y="2506708"/>
            <a:ext cx="2733675" cy="424815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461658" y="5551715"/>
            <a:ext cx="1972492" cy="82232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err="1" smtClean="0"/>
              <a:t>Byebye</a:t>
            </a:r>
            <a:endParaRPr lang="en-US" altLang="zh-TW" sz="3600" dirty="0" smtClean="0"/>
          </a:p>
        </p:txBody>
      </p:sp>
    </p:spTree>
    <p:extLst>
      <p:ext uri="{BB962C8B-B14F-4D97-AF65-F5344CB8AC3E}">
        <p14:creationId xmlns:p14="http://schemas.microsoft.com/office/powerpoint/2010/main" val="2385977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21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青天白日滿地紅</vt:lpstr>
      <vt:lpstr>請問是哪個國家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ㄉ</dc:title>
  <dc:creator>Windows 使用者</dc:creator>
  <cp:lastModifiedBy>Windows 使用者</cp:lastModifiedBy>
  <cp:revision>13</cp:revision>
  <dcterms:created xsi:type="dcterms:W3CDTF">2019-11-12T01:48:59Z</dcterms:created>
  <dcterms:modified xsi:type="dcterms:W3CDTF">2019-11-26T02:15:47Z</dcterms:modified>
</cp:coreProperties>
</file>