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305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328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305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40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816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864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18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132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177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777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9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C3BC2-0E74-45F0-A8DD-373892F2F20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2151F-8D32-4BE6-A717-FA46058A7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4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100000">
              <a:schemeClr val="accent2">
                <a:lumMod val="50000"/>
              </a:schemeClr>
            </a:gs>
            <a:gs pos="73000">
              <a:srgbClr val="FF0000"/>
            </a:gs>
            <a:gs pos="47000">
              <a:srgbClr val="00B0F0"/>
            </a:gs>
            <a:gs pos="2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7646" y="586786"/>
            <a:ext cx="7014754" cy="2387600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zh-TW" altLang="en-US" sz="8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你一定猜不到</a:t>
            </a:r>
            <a:endParaRPr lang="zh-TW" altLang="en-US" sz="8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6662057"/>
            <a:ext cx="744583" cy="195943"/>
          </a:xfrm>
        </p:spPr>
        <p:txBody>
          <a:bodyPr>
            <a:normAutofit fontScale="32500" lnSpcReduction="20000"/>
          </a:bodyPr>
          <a:lstStyle/>
          <a:p>
            <a:r>
              <a:rPr lang="zh-TW" altLang="en-US" smtClean="0"/>
              <a:t>火影忍者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>
              <a:snd r:embed="rId2" name="bomb.wav"/>
            </a:hlinkClick>
          </p:cNvPr>
          <p:cNvSpPr/>
          <p:nvPr/>
        </p:nvSpPr>
        <p:spPr>
          <a:xfrm>
            <a:off x="3344091" y="4598125"/>
            <a:ext cx="2390503" cy="126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183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100000">
              <a:schemeClr val="accent2">
                <a:lumMod val="50000"/>
              </a:schemeClr>
            </a:gs>
            <a:gs pos="73000">
              <a:srgbClr val="FF0000"/>
            </a:gs>
            <a:gs pos="47000">
              <a:srgbClr val="00B0F0"/>
            </a:gs>
            <a:gs pos="2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zh-TW" altLang="en-US" dirty="0" smtClean="0"/>
              <a:t>火影忍者主角鳴人幾月幾號生日</a:t>
            </a:r>
            <a:endParaRPr lang="zh-TW" altLang="en-US" dirty="0"/>
          </a:p>
        </p:txBody>
      </p:sp>
      <p:sp>
        <p:nvSpPr>
          <p:cNvPr id="6" name="矩形 5">
            <a:hlinkClick r:id="" action="ppaction://hlinkshowjump?jump=lastslide">
              <a:snd r:embed="rId4" name="explode.wav"/>
            </a:hlinkClick>
          </p:cNvPr>
          <p:cNvSpPr/>
          <p:nvPr/>
        </p:nvSpPr>
        <p:spPr>
          <a:xfrm>
            <a:off x="3174274" y="4624251"/>
            <a:ext cx="2390503" cy="126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十月十日</a:t>
            </a:r>
            <a:endParaRPr lang="zh-TW" altLang="en-US" dirty="0"/>
          </a:p>
        </p:txBody>
      </p:sp>
      <p:sp>
        <p:nvSpPr>
          <p:cNvPr id="9" name="矩形 8">
            <a:hlinkClick r:id="" action="ppaction://hlinkshowjump?jump=nextslide">
              <a:snd r:embed="rId4" name="explode.wav"/>
            </a:hlinkClick>
          </p:cNvPr>
          <p:cNvSpPr/>
          <p:nvPr/>
        </p:nvSpPr>
        <p:spPr>
          <a:xfrm>
            <a:off x="348342" y="4624251"/>
            <a:ext cx="2390503" cy="126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一月一</a:t>
            </a:r>
            <a:r>
              <a:rPr lang="zh-TW" altLang="en-US" dirty="0"/>
              <a:t>日</a:t>
            </a:r>
          </a:p>
        </p:txBody>
      </p:sp>
      <p:sp>
        <p:nvSpPr>
          <p:cNvPr id="13" name="矩形 12">
            <a:hlinkClick r:id="" action="ppaction://hlinkshowjump?jump=nextslide">
              <a:snd r:embed="rId5" name="hammer.wav"/>
            </a:hlinkClick>
          </p:cNvPr>
          <p:cNvSpPr/>
          <p:nvPr/>
        </p:nvSpPr>
        <p:spPr>
          <a:xfrm>
            <a:off x="6045925" y="4624251"/>
            <a:ext cx="2390503" cy="126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八月八日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7996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370217" y="274320"/>
            <a:ext cx="4885508" cy="3383279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</a:t>
            </a:r>
            <a:r>
              <a:rPr lang="en-US" altLang="zh-TW" dirty="0" smtClean="0"/>
              <a:t>!!!!!!!</a:t>
            </a:r>
            <a:endParaRPr lang="zh-TW" altLang="en-US" dirty="0"/>
          </a:p>
        </p:txBody>
      </p:sp>
      <p:sp>
        <p:nvSpPr>
          <p:cNvPr id="3" name="爆炸 2 2"/>
          <p:cNvSpPr/>
          <p:nvPr/>
        </p:nvSpPr>
        <p:spPr>
          <a:xfrm>
            <a:off x="-117566" y="7014752"/>
            <a:ext cx="339634" cy="15811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5" y="2271577"/>
            <a:ext cx="3638550" cy="4248150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previousslide">
              <a:snd r:embed="rId4" name="bomb.wav"/>
            </a:hlinkClick>
          </p:cNvPr>
          <p:cNvSpPr/>
          <p:nvPr/>
        </p:nvSpPr>
        <p:spPr>
          <a:xfrm>
            <a:off x="4924698" y="5252629"/>
            <a:ext cx="2390503" cy="126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再來一次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3240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689" y="2572157"/>
            <a:ext cx="2480855" cy="4143375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246811" y="235132"/>
            <a:ext cx="4885508" cy="3383279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答對</a:t>
            </a:r>
            <a:r>
              <a:rPr lang="en-US" altLang="zh-TW" sz="3200" dirty="0" smtClean="0"/>
              <a:t>!!!!!!!!!!!!!!!!</a:t>
            </a:r>
            <a:r>
              <a:rPr lang="en-US" altLang="zh-TW" dirty="0" smtClean="0"/>
              <a:t>!!</a:t>
            </a:r>
            <a:endParaRPr lang="zh-TW" altLang="en-US" dirty="0"/>
          </a:p>
        </p:txBody>
      </p:sp>
      <p:sp>
        <p:nvSpPr>
          <p:cNvPr id="9" name="矩形 8">
            <a:hlinkClick r:id="" action="ppaction://hlinkshowjump?jump=endshow">
              <a:snd r:embed="rId3" name="applause.wav"/>
            </a:hlinkClick>
          </p:cNvPr>
          <p:cNvSpPr/>
          <p:nvPr/>
        </p:nvSpPr>
        <p:spPr>
          <a:xfrm>
            <a:off x="4937759" y="4533422"/>
            <a:ext cx="2390503" cy="126709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勵害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33515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文鼎中特黑</vt:lpstr>
      <vt:lpstr>新細明體</vt:lpstr>
      <vt:lpstr>Arial</vt:lpstr>
      <vt:lpstr>Calibri</vt:lpstr>
      <vt:lpstr>Calibri Light</vt:lpstr>
      <vt:lpstr>Office 佈景主題</vt:lpstr>
      <vt:lpstr>你一定猜不到</vt:lpstr>
      <vt:lpstr>火影忍者主角鳴人幾月幾號生日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大笨蛋  ㄌㄞ</dc:title>
  <dc:creator>Windows 使用者</dc:creator>
  <cp:lastModifiedBy>Windows 使用者</cp:lastModifiedBy>
  <cp:revision>11</cp:revision>
  <dcterms:created xsi:type="dcterms:W3CDTF">2019-11-12T01:47:44Z</dcterms:created>
  <dcterms:modified xsi:type="dcterms:W3CDTF">2019-11-26T02:15:30Z</dcterms:modified>
</cp:coreProperties>
</file>