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251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287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72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95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6079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07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146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40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28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03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31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A1982-B4DD-4C98-8F82-A9A1FC19D7C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44F04-048B-40AD-9B6A-9A08F1F540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130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0000"/>
            </a:gs>
            <a:gs pos="97248">
              <a:srgbClr val="7030A0"/>
            </a:gs>
            <a:gs pos="84000">
              <a:schemeClr val="accent3">
                <a:lumMod val="75000"/>
              </a:schemeClr>
            </a:gs>
            <a:gs pos="74000">
              <a:schemeClr val="accent4">
                <a:lumMod val="60000"/>
                <a:lumOff val="40000"/>
              </a:schemeClr>
            </a:gs>
            <a:gs pos="66000">
              <a:srgbClr val="002060"/>
            </a:gs>
            <a:gs pos="51000">
              <a:schemeClr val="accent2">
                <a:lumMod val="50000"/>
              </a:schemeClr>
            </a:gs>
            <a:gs pos="25000">
              <a:srgbClr val="7030A0"/>
            </a:gs>
            <a:gs pos="11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DeflateInflate">
              <a:avLst/>
            </a:prstTxWarp>
          </a:bodyPr>
          <a:lstStyle/>
          <a:p>
            <a:r>
              <a:rPr lang="en-US" altLang="zh-TW" sz="8000" dirty="0" smtClean="0">
                <a:latin typeface="Arial Black" panose="020B0A04020102020204" pitchFamily="34" charset="0"/>
              </a:rPr>
              <a:t/>
            </a:r>
            <a:br>
              <a:rPr lang="en-US" altLang="zh-TW" sz="8000" dirty="0" smtClean="0">
                <a:latin typeface="Arial Black" panose="020B0A04020102020204" pitchFamily="34" charset="0"/>
              </a:rPr>
            </a:br>
            <a:r>
              <a:rPr lang="zh-TW" altLang="en-US" sz="8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你絕對猜不到</a:t>
            </a:r>
            <a:endParaRPr lang="zh-TW" altLang="en-US" sz="8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45029" y="3602037"/>
            <a:ext cx="7955280" cy="2759573"/>
          </a:xfrm>
        </p:spPr>
        <p:txBody>
          <a:bodyPr>
            <a:noAutofit/>
          </a:bodyPr>
          <a:lstStyle/>
          <a:p>
            <a:r>
              <a:rPr lang="zh-TW" altLang="en-US" sz="8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大一起來猜一猜</a:t>
            </a:r>
            <a:endParaRPr lang="zh-TW" altLang="en-US" sz="8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63685" y="4981823"/>
            <a:ext cx="2416629" cy="1267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nextslide"/>
              </a:rPr>
              <a:t>開始</a:t>
            </a:r>
            <a:endParaRPr lang="zh-TW" altLang="en-US" dirty="0">
              <a:solidFill>
                <a:schemeClr val="bg1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0675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rgbClr val="FFFF00"/>
            </a:gs>
            <a:gs pos="20000">
              <a:srgbClr val="FFC000"/>
            </a:gs>
            <a:gs pos="27000">
              <a:schemeClr val="accent1">
                <a:lumMod val="45000"/>
                <a:lumOff val="55000"/>
              </a:schemeClr>
            </a:gs>
            <a:gs pos="94495">
              <a:srgbClr val="FFC000"/>
            </a:gs>
            <a:gs pos="83486">
              <a:schemeClr val="accent6">
                <a:lumMod val="75000"/>
              </a:schemeClr>
            </a:gs>
            <a:gs pos="73394">
              <a:srgbClr val="0070C0"/>
            </a:gs>
            <a:gs pos="60550">
              <a:srgbClr val="FF0000"/>
            </a:gs>
            <a:gs pos="47000">
              <a:srgbClr val="7030A0"/>
            </a:gs>
            <a:gs pos="33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我最喜歡玩得遊戲是什麼</a:t>
            </a:r>
            <a:endParaRPr lang="zh-TW" altLang="en-US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5" name="矩形 4">
            <a:hlinkClick r:id="" action="ppaction://hlinkshowjump?jump=lastslide">
              <a:snd r:embed="rId2" name="applause.wav"/>
            </a:hlinkClick>
          </p:cNvPr>
          <p:cNvSpPr/>
          <p:nvPr/>
        </p:nvSpPr>
        <p:spPr>
          <a:xfrm>
            <a:off x="274320" y="4003765"/>
            <a:ext cx="2586446" cy="1423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絕地求生</a:t>
            </a:r>
            <a:r>
              <a:rPr lang="en-US" altLang="zh-TW" sz="2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m</a:t>
            </a:r>
            <a:endParaRPr lang="zh-TW" altLang="en-US" sz="2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矩形 5">
            <a:hlinkClick r:id="" action="ppaction://hlinkshowjump?jump=nextslide">
              <a:snd r:embed="rId3" name="explode.wav"/>
            </a:hlinkClick>
          </p:cNvPr>
          <p:cNvSpPr/>
          <p:nvPr/>
        </p:nvSpPr>
        <p:spPr>
          <a:xfrm>
            <a:off x="6139542" y="4095206"/>
            <a:ext cx="2560319" cy="1332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明日之後</a:t>
            </a:r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7" name="矩形 6">
            <a:hlinkClick r:id="" action="ppaction://hlinkshowjump?jump=nextslide">
              <a:snd r:embed="rId3" name="explode.wav"/>
            </a:hlinkClick>
          </p:cNvPr>
          <p:cNvSpPr/>
          <p:nvPr/>
        </p:nvSpPr>
        <p:spPr>
          <a:xfrm>
            <a:off x="3226526" y="1961743"/>
            <a:ext cx="2690948" cy="1535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第五人</a:t>
            </a:r>
            <a:r>
              <a:rPr lang="zh-TW" altLang="en-US" sz="2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格</a:t>
            </a:r>
          </a:p>
        </p:txBody>
      </p:sp>
    </p:spTree>
    <p:extLst>
      <p:ext uri="{BB962C8B-B14F-4D97-AF65-F5344CB8AC3E}">
        <p14:creationId xmlns:p14="http://schemas.microsoft.com/office/powerpoint/2010/main" val="3209585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331029" y="1541417"/>
            <a:ext cx="4036423" cy="348778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答錯了在猜一次</a:t>
            </a:r>
            <a:endParaRPr lang="zh-TW" altLang="en-US" sz="2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8" y="1348876"/>
            <a:ext cx="2743200" cy="423862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>
              <a:snd r:embed="rId4" name="explode.wav"/>
            </a:hlinkClick>
          </p:cNvPr>
          <p:cNvSpPr/>
          <p:nvPr/>
        </p:nvSpPr>
        <p:spPr>
          <a:xfrm>
            <a:off x="2233748" y="5174320"/>
            <a:ext cx="3043645" cy="13846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重來</a:t>
            </a:r>
            <a:endParaRPr lang="zh-TW" altLang="en-US" sz="2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9377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>
            <a:hlinkClick r:id="" action="ppaction://hlinkshowjump?jump=endshow">
              <a:snd r:embed="rId3" name="applause.wav"/>
            </a:hlinkClick>
          </p:cNvPr>
          <p:cNvSpPr/>
          <p:nvPr/>
        </p:nvSpPr>
        <p:spPr>
          <a:xfrm>
            <a:off x="4349932" y="2665503"/>
            <a:ext cx="2638697" cy="2194560"/>
          </a:xfrm>
          <a:prstGeom prst="wedgeEllipseCallout">
            <a:avLst>
              <a:gd name="adj1" fmla="val -50536"/>
              <a:gd name="adj2" fmla="val 387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endParaRPr lang="zh-TW" altLang="en-US" sz="2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103" y="1606731"/>
            <a:ext cx="2774829" cy="4312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7897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文鼎中特黑</vt:lpstr>
      <vt:lpstr>文鼎中特圓</vt:lpstr>
      <vt:lpstr>新細明體</vt:lpstr>
      <vt:lpstr>Arial</vt:lpstr>
      <vt:lpstr>Arial Black</vt:lpstr>
      <vt:lpstr>Calibri</vt:lpstr>
      <vt:lpstr>Calibri Light</vt:lpstr>
      <vt:lpstr>Office Theme</vt:lpstr>
      <vt:lpstr> 你絕對猜不到</vt:lpstr>
      <vt:lpstr>我最喜歡玩得遊戲是什麼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你絕對猜不到</dc:title>
  <dc:creator>Windows 使用者</dc:creator>
  <cp:lastModifiedBy>Windows 使用者</cp:lastModifiedBy>
  <cp:revision>11</cp:revision>
  <dcterms:created xsi:type="dcterms:W3CDTF">2019-11-12T01:47:41Z</dcterms:created>
  <dcterms:modified xsi:type="dcterms:W3CDTF">2019-11-26T02:15:43Z</dcterms:modified>
</cp:coreProperties>
</file>