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72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515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7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072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81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51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28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70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67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335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03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B9B18-1124-4D6D-A04C-686974CD549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CE0E3-54B4-4CC9-95AF-E4C278F80F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668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02674" y="1122363"/>
            <a:ext cx="5630092" cy="2387600"/>
          </a:xfrm>
        </p:spPr>
        <p:txBody>
          <a:bodyPr>
            <a:prstTxWarp prst="textWave2">
              <a:avLst/>
            </a:prstTxWarp>
          </a:bodyPr>
          <a:lstStyle/>
          <a:p>
            <a:r>
              <a:rPr lang="zh-TW" altLang="en-US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大家來動腦</a:t>
            </a:r>
            <a:endParaRPr lang="zh-TW" altLang="en-US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prstTxWarp prst="textCurveDown">
              <a:avLst/>
            </a:prstTxWarp>
          </a:bodyPr>
          <a:lstStyle/>
          <a:p>
            <a:r>
              <a:rPr lang="zh-TW" altLang="en-US" dirty="0" smtClean="0"/>
              <a:t>你來猜一猜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776817" y="5257800"/>
            <a:ext cx="2971800" cy="1290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開始</a:t>
            </a:r>
            <a:endParaRPr lang="zh-TW" altLang="en-US" sz="66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6451642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我最想玩的遊戲</a:t>
            </a:r>
            <a:endParaRPr lang="zh-TW" altLang="en-US" dirty="0"/>
          </a:p>
        </p:txBody>
      </p:sp>
      <p:sp>
        <p:nvSpPr>
          <p:cNvPr id="3" name="向下箭號 2"/>
          <p:cNvSpPr/>
          <p:nvPr/>
        </p:nvSpPr>
        <p:spPr>
          <a:xfrm>
            <a:off x="757646" y="1782129"/>
            <a:ext cx="1658982" cy="1489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下箭號 3"/>
          <p:cNvSpPr/>
          <p:nvPr/>
        </p:nvSpPr>
        <p:spPr>
          <a:xfrm>
            <a:off x="3258364" y="1709332"/>
            <a:ext cx="2037807" cy="1632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下箭號 4"/>
          <p:cNvSpPr/>
          <p:nvPr/>
        </p:nvSpPr>
        <p:spPr>
          <a:xfrm>
            <a:off x="6281602" y="1782129"/>
            <a:ext cx="2233748" cy="1632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下箭號 5"/>
          <p:cNvSpPr/>
          <p:nvPr/>
        </p:nvSpPr>
        <p:spPr>
          <a:xfrm>
            <a:off x="3264897" y="1710283"/>
            <a:ext cx="2037807" cy="1632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6761389" y="5599110"/>
            <a:ext cx="1274174" cy="15119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950050" y="5346061"/>
            <a:ext cx="1274174" cy="1511939"/>
          </a:xfrm>
          <a:prstGeom prst="rect">
            <a:avLst/>
          </a:prstGeom>
        </p:spPr>
      </p:pic>
      <p:sp>
        <p:nvSpPr>
          <p:cNvPr id="9" name="圓角矩形 8"/>
          <p:cNvSpPr/>
          <p:nvPr/>
        </p:nvSpPr>
        <p:spPr>
          <a:xfrm>
            <a:off x="443753" y="3548636"/>
            <a:ext cx="2228067" cy="152008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豬豬守衛</a:t>
            </a:r>
            <a:endParaRPr lang="zh-TW" altLang="en-US" sz="36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074637" y="3548636"/>
            <a:ext cx="2228067" cy="152008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空疊圓" panose="020B0609010101010101" pitchFamily="49" charset="-120"/>
                <a:ea typeface="文鼎空疊圓" panose="020B0609010101010101" pitchFamily="49" charset="-120"/>
                <a:hlinkClick r:id="" action="ppaction://hlinkshowjump?jump=lastslide"/>
              </a:rPr>
              <a:t>英雄氣泡</a:t>
            </a:r>
            <a:endParaRPr lang="zh-TW" altLang="en-US" sz="3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6287283" y="3634938"/>
            <a:ext cx="2228067" cy="1520084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豬豬守衛</a:t>
            </a:r>
            <a:endParaRPr lang="zh-TW" altLang="en-US" sz="36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1574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bomb.wav"/>
          </p:stSnd>
        </p:sndAc>
      </p:transition>
    </mc:Choice>
    <mc:Fallback>
      <p:transition spd="slow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00236" flipH="1">
            <a:off x="117720" y="443752"/>
            <a:ext cx="2245659" cy="222046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40726">
            <a:off x="322729" y="3966883"/>
            <a:ext cx="2198417" cy="250285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42966">
            <a:off x="6795248" y="4105835"/>
            <a:ext cx="2198417" cy="250285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44036">
            <a:off x="6906807" y="302556"/>
            <a:ext cx="2198417" cy="2502858"/>
          </a:xfrm>
          <a:prstGeom prst="rect">
            <a:avLst/>
          </a:prstGeom>
        </p:spPr>
      </p:pic>
      <p:sp>
        <p:nvSpPr>
          <p:cNvPr id="11" name="圓角矩形圖說文字 10"/>
          <p:cNvSpPr/>
          <p:nvPr/>
        </p:nvSpPr>
        <p:spPr>
          <a:xfrm>
            <a:off x="3792070" y="591671"/>
            <a:ext cx="2918012" cy="2408619"/>
          </a:xfrm>
          <a:prstGeom prst="wedgeRoundRectCallout">
            <a:avLst>
              <a:gd name="adj1" fmla="val -83045"/>
              <a:gd name="adj2" fmla="val 2155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哇哈哈哈哈</a:t>
            </a:r>
            <a:endParaRPr lang="en-US" altLang="zh-TW" sz="3200" dirty="0" smtClean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pPr algn="ctr"/>
            <a:r>
              <a:rPr lang="zh-TW" altLang="en-US" sz="3200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你答錯</a:t>
            </a:r>
            <a:r>
              <a:rPr lang="zh-TW" altLang="en-US" sz="3200" dirty="0">
                <a:latin typeface="文鼎古印體" panose="020B0609010101010101" pitchFamily="49" charset="-120"/>
                <a:ea typeface="文鼎古印體" panose="020B0609010101010101" pitchFamily="49" charset="-120"/>
              </a:rPr>
              <a:t>惹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2864224" y="4693024"/>
            <a:ext cx="3106270" cy="20170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古印體" panose="020B0609010101010101" pitchFamily="49" charset="-120"/>
                <a:ea typeface="文鼎古印體" panose="020B0609010101010101" pitchFamily="49" charset="-120"/>
                <a:hlinkClick r:id="" action="ppaction://hlinkshowjump?jump=previousslide"/>
              </a:rPr>
              <a:t>重來</a:t>
            </a:r>
            <a:endParaRPr lang="zh-TW" altLang="en-US" sz="72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5481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4434606" y="501828"/>
            <a:ext cx="3778624" cy="2743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是喔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你答對嘞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阿 不就好棒棒</a:t>
            </a:r>
            <a:endParaRPr lang="en-US" altLang="zh-TW" dirty="0"/>
          </a:p>
          <a:p>
            <a:pPr algn="ctr"/>
            <a:r>
              <a:rPr lang="zh-TW" altLang="en-US" dirty="0" smtClean="0"/>
              <a:t>給你拍拍手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給你放煙</a:t>
            </a:r>
            <a:r>
              <a:rPr lang="zh-TW" altLang="en-US" dirty="0"/>
              <a:t>火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22" y="3541686"/>
            <a:ext cx="3198071" cy="3316314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443753" y="4719918"/>
            <a:ext cx="3146612" cy="18019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古印體" panose="020B0609010101010101" pitchFamily="49" charset="-120"/>
                <a:ea typeface="文鼎古印體" panose="020B0609010101010101" pitchFamily="49" charset="-120"/>
                <a:hlinkClick r:id="" action="ppaction://hlinkshowjump?jump=endshow"/>
              </a:rPr>
              <a:t>離開</a:t>
            </a:r>
            <a:endParaRPr lang="zh-TW" altLang="en-US" sz="7200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1451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53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文鼎古印體</vt:lpstr>
      <vt:lpstr>文鼎空疊圓</vt:lpstr>
      <vt:lpstr>文鼎粗黑</vt:lpstr>
      <vt:lpstr>新細明體</vt:lpstr>
      <vt:lpstr>Arial</vt:lpstr>
      <vt:lpstr>Calibri</vt:lpstr>
      <vt:lpstr>Calibri Light</vt:lpstr>
      <vt:lpstr>Office 佈景主題</vt:lpstr>
      <vt:lpstr>大家來動腦</vt:lpstr>
      <vt:lpstr>我最想玩的遊戲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大家來動腦</dc:title>
  <dc:creator>Windows 使用者</dc:creator>
  <cp:lastModifiedBy>Windows 使用者</cp:lastModifiedBy>
  <cp:revision>10</cp:revision>
  <dcterms:created xsi:type="dcterms:W3CDTF">2019-11-12T01:49:25Z</dcterms:created>
  <dcterms:modified xsi:type="dcterms:W3CDTF">2019-11-26T02:13:00Z</dcterms:modified>
</cp:coreProperties>
</file>