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257C-356F-40D9-87D9-B37997925CFF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CE03-8FF5-4839-BABF-3CA7BC193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631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257C-356F-40D9-87D9-B37997925CFF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CE03-8FF5-4839-BABF-3CA7BC193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3574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257C-356F-40D9-87D9-B37997925CFF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CE03-8FF5-4839-BABF-3CA7BC193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465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257C-356F-40D9-87D9-B37997925CFF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CE03-8FF5-4839-BABF-3CA7BC193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974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257C-356F-40D9-87D9-B37997925CFF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CE03-8FF5-4839-BABF-3CA7BC193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197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257C-356F-40D9-87D9-B37997925CFF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CE03-8FF5-4839-BABF-3CA7BC193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4901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257C-356F-40D9-87D9-B37997925CFF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CE03-8FF5-4839-BABF-3CA7BC193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3592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257C-356F-40D9-87D9-B37997925CFF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CE03-8FF5-4839-BABF-3CA7BC193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069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257C-356F-40D9-87D9-B37997925CFF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CE03-8FF5-4839-BABF-3CA7BC193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086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257C-356F-40D9-87D9-B37997925CFF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CE03-8FF5-4839-BABF-3CA7BC193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4221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7257C-356F-40D9-87D9-B37997925CFF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CE03-8FF5-4839-BABF-3CA7BC193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9215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7257C-356F-40D9-87D9-B37997925CFF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1CE03-8FF5-4839-BABF-3CA7BC193F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5991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accent4">
                <a:lumMod val="50000"/>
              </a:schemeClr>
            </a:gs>
            <a:gs pos="92000">
              <a:schemeClr val="accent4">
                <a:lumMod val="75000"/>
              </a:schemeClr>
            </a:gs>
            <a:gs pos="2000">
              <a:schemeClr val="accent4">
                <a:lumMod val="20000"/>
                <a:lumOff val="80000"/>
              </a:schemeClr>
            </a:gs>
            <a:gs pos="28000">
              <a:srgbClr val="A6892F"/>
            </a:gs>
            <a:gs pos="58000">
              <a:srgbClr val="FF0000"/>
            </a:gs>
            <a:gs pos="67000">
              <a:srgbClr val="DFB533"/>
            </a:gs>
            <a:gs pos="78000">
              <a:srgbClr val="FFFF00"/>
            </a:gs>
            <a:gs pos="77000">
              <a:schemeClr val="accent1">
                <a:lumMod val="60000"/>
                <a:lumOff val="40000"/>
              </a:schemeClr>
            </a:gs>
            <a:gs pos="0">
              <a:schemeClr val="accent4">
                <a:lumMod val="60000"/>
                <a:lumOff val="40000"/>
              </a:schemeClr>
            </a:gs>
            <a:gs pos="14000">
              <a:schemeClr val="accent4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86340"/>
            <a:ext cx="7772400" cy="2387600"/>
          </a:xfrm>
          <a:gradFill>
            <a:gsLst>
              <a:gs pos="44000">
                <a:schemeClr val="accent4">
                  <a:lumMod val="50000"/>
                </a:schemeClr>
              </a:gs>
              <a:gs pos="100000">
                <a:schemeClr val="accent4">
                  <a:lumMod val="75000"/>
                </a:schemeClr>
              </a:gs>
              <a:gs pos="2000">
                <a:schemeClr val="accent4">
                  <a:lumMod val="20000"/>
                  <a:lumOff val="80000"/>
                </a:schemeClr>
              </a:gs>
              <a:gs pos="28000">
                <a:srgbClr val="A6892F"/>
              </a:gs>
              <a:gs pos="58000">
                <a:srgbClr val="FF0000"/>
              </a:gs>
              <a:gs pos="100000">
                <a:srgbClr val="DFB533"/>
              </a:gs>
              <a:gs pos="89000">
                <a:srgbClr val="FFFF00"/>
              </a:gs>
              <a:gs pos="77000">
                <a:schemeClr val="accent1">
                  <a:lumMod val="60000"/>
                  <a:lumOff val="40000"/>
                </a:schemeClr>
              </a:gs>
              <a:gs pos="46000">
                <a:schemeClr val="accent4">
                  <a:lumMod val="60000"/>
                  <a:lumOff val="40000"/>
                </a:schemeClr>
              </a:gs>
              <a:gs pos="14000">
                <a:schemeClr val="accent4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>
            <a:prstTxWarp prst="textCurveUp">
              <a:avLst/>
            </a:prstTxWarp>
            <a:normAutofit/>
          </a:bodyPr>
          <a:lstStyle/>
          <a:p>
            <a:r>
              <a:rPr lang="en-US" altLang="zh-TW" sz="6600" dirty="0" smtClean="0">
                <a:ln>
                  <a:solidFill>
                    <a:srgbClr val="FFFF00"/>
                  </a:solidFill>
                </a:ln>
                <a:latin typeface="文鼎俏黑體P" panose="020B0602010101010101" pitchFamily="34" charset="-120"/>
                <a:ea typeface="文鼎俏黑體P" panose="020B0602010101010101" pitchFamily="34" charset="-120"/>
              </a:rPr>
              <a:t>!!</a:t>
            </a:r>
            <a:r>
              <a:rPr lang="zh-TW" altLang="en-US" sz="6600" dirty="0" smtClean="0">
                <a:ln>
                  <a:solidFill>
                    <a:srgbClr val="FFFF00"/>
                  </a:solidFill>
                </a:ln>
                <a:latin typeface="文鼎俏黑體P" panose="020B0602010101010101" pitchFamily="34" charset="-120"/>
                <a:ea typeface="文鼎俏黑體P" panose="020B0602010101010101" pitchFamily="34" charset="-120"/>
              </a:rPr>
              <a:t>哈哈</a:t>
            </a:r>
            <a:r>
              <a:rPr lang="en-US" altLang="zh-TW" sz="6600" dirty="0" smtClean="0">
                <a:ln>
                  <a:solidFill>
                    <a:srgbClr val="FFFF00"/>
                  </a:solidFill>
                </a:ln>
                <a:latin typeface="文鼎俏黑體P" panose="020B0602010101010101" pitchFamily="34" charset="-120"/>
                <a:ea typeface="文鼎俏黑體P" panose="020B0602010101010101" pitchFamily="34" charset="-120"/>
              </a:rPr>
              <a:t/>
            </a:r>
            <a:br>
              <a:rPr lang="en-US" altLang="zh-TW" sz="6600" dirty="0" smtClean="0">
                <a:ln>
                  <a:solidFill>
                    <a:srgbClr val="FFFF00"/>
                  </a:solidFill>
                </a:ln>
                <a:latin typeface="文鼎俏黑體P" panose="020B0602010101010101" pitchFamily="34" charset="-120"/>
                <a:ea typeface="文鼎俏黑體P" panose="020B0602010101010101" pitchFamily="34" charset="-120"/>
              </a:rPr>
            </a:br>
            <a:r>
              <a:rPr lang="zh-TW" altLang="en-US" sz="6600" dirty="0" smtClean="0">
                <a:ln>
                  <a:solidFill>
                    <a:srgbClr val="FFFF00"/>
                  </a:solidFill>
                </a:ln>
                <a:latin typeface="文鼎俏黑體P" panose="020B0602010101010101" pitchFamily="34" charset="-120"/>
                <a:ea typeface="文鼎俏黑體P" panose="020B0602010101010101" pitchFamily="34" charset="-120"/>
              </a:rPr>
              <a:t>哈</a:t>
            </a:r>
            <a:r>
              <a:rPr lang="en-US" altLang="zh-TW" sz="6600" dirty="0" smtClean="0">
                <a:ln>
                  <a:solidFill>
                    <a:srgbClr val="FFFF00"/>
                  </a:solidFill>
                </a:ln>
                <a:latin typeface="文鼎俏黑體P" panose="020B0602010101010101" pitchFamily="34" charset="-120"/>
                <a:ea typeface="文鼎俏黑體P" panose="020B0602010101010101" pitchFamily="34" charset="-120"/>
              </a:rPr>
              <a:t>!!</a:t>
            </a:r>
            <a:endParaRPr lang="zh-TW" altLang="en-US" sz="6600" dirty="0">
              <a:ln>
                <a:solidFill>
                  <a:srgbClr val="FFFF00"/>
                </a:solidFill>
              </a:ln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1772603"/>
            <a:ext cx="6858000" cy="4301625"/>
          </a:xfrm>
        </p:spPr>
        <p:txBody>
          <a:bodyPr>
            <a:prstTxWarp prst="textCurveDown">
              <a:avLst/>
            </a:prstTxWarp>
            <a:normAutofit fontScale="32500" lnSpcReduction="20000"/>
          </a:bodyPr>
          <a:lstStyle/>
          <a:p>
            <a:r>
              <a:rPr lang="en-US" altLang="zh-TW" sz="6000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</a:t>
            </a:r>
            <a:r>
              <a:rPr lang="zh-TW" altLang="en-US" sz="6000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來猜啊</a:t>
            </a:r>
            <a:r>
              <a:rPr lang="zh-TW" altLang="en-US" dirty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 </a:t>
            </a:r>
            <a:endParaRPr lang="en-US" altLang="zh-TW" dirty="0" smtClean="0">
              <a:solidFill>
                <a:srgbClr val="FF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zh-TW" altLang="en-US" sz="8000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你</a:t>
            </a:r>
            <a:r>
              <a:rPr lang="zh-TW" altLang="en-US" sz="8000" dirty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 </a:t>
            </a:r>
            <a:r>
              <a:rPr lang="zh-TW" altLang="en-US" sz="8000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過</a:t>
            </a:r>
            <a:r>
              <a:rPr lang="zh-TW" altLang="en-US" sz="8000" dirty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 </a:t>
            </a:r>
            <a:r>
              <a:rPr lang="zh-TW" altLang="en-US" sz="8000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來 阿</a:t>
            </a:r>
            <a:r>
              <a:rPr lang="en-US" altLang="zh-TW" sz="8000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</a:t>
            </a:r>
            <a:endParaRPr lang="zh-TW" altLang="en-US" sz="8000" dirty="0">
              <a:solidFill>
                <a:srgbClr val="FF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09406" y="6035040"/>
            <a:ext cx="2325188" cy="822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/>
              <a:t>GOGO</a:t>
            </a:r>
            <a:endParaRPr lang="zh-TW" altLang="en-US" sz="5400" dirty="0"/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5734594" y="-209006"/>
            <a:ext cx="45719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 smtClean="0"/>
              <a:t>模林召喚</a:t>
            </a:r>
            <a:endParaRPr lang="zh-TW" altLang="en-US" sz="800" dirty="0"/>
          </a:p>
        </p:txBody>
      </p:sp>
    </p:spTree>
    <p:extLst>
      <p:ext uri="{BB962C8B-B14F-4D97-AF65-F5344CB8AC3E}">
        <p14:creationId xmlns:p14="http://schemas.microsoft.com/office/powerpoint/2010/main" val="24656139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type.wav"/>
          </p:stSnd>
        </p:sndAc>
      </p:transition>
    </mc:Choice>
    <mc:Fallback>
      <p:transition spd="slow" advClick="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9600" dirty="0" smtClean="0"/>
              <a:t>我最愛的遊戲</a:t>
            </a:r>
            <a:endParaRPr lang="zh-TW" altLang="en-US" sz="9600" dirty="0"/>
          </a:p>
        </p:txBody>
      </p:sp>
      <p:sp>
        <p:nvSpPr>
          <p:cNvPr id="3" name="向下箭號 2"/>
          <p:cNvSpPr/>
          <p:nvPr/>
        </p:nvSpPr>
        <p:spPr>
          <a:xfrm>
            <a:off x="496434" y="1653659"/>
            <a:ext cx="1593669" cy="12540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6422" y="1653877"/>
            <a:ext cx="1627773" cy="126807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7500" y="1738188"/>
            <a:ext cx="1627773" cy="126807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2161" y="1738188"/>
            <a:ext cx="1627773" cy="1268078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250008" y="5589922"/>
            <a:ext cx="1627773" cy="1268078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2447838" y="5575878"/>
            <a:ext cx="1627773" cy="1268078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4039871" y="5589922"/>
            <a:ext cx="1627773" cy="1268078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5667644" y="5575878"/>
            <a:ext cx="1627773" cy="1268078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7242626" y="5575878"/>
            <a:ext cx="1627773" cy="1268078"/>
          </a:xfrm>
          <a:prstGeom prst="rect">
            <a:avLst/>
          </a:prstGeom>
        </p:spPr>
      </p:pic>
      <p:sp>
        <p:nvSpPr>
          <p:cNvPr id="17" name="圓角矩形 16">
            <a:hlinkClick r:id="" action="ppaction://hlinkshowjump?jump=nextslide"/>
          </p:cNvPr>
          <p:cNvSpPr/>
          <p:nvPr/>
        </p:nvSpPr>
        <p:spPr>
          <a:xfrm>
            <a:off x="0" y="2992223"/>
            <a:ext cx="2325188" cy="822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第</a:t>
            </a:r>
            <a:r>
              <a:rPr lang="zh-TW" altLang="en-US" sz="5400" dirty="0"/>
              <a:t>五</a:t>
            </a:r>
          </a:p>
        </p:txBody>
      </p:sp>
      <p:sp>
        <p:nvSpPr>
          <p:cNvPr id="19" name="圓角矩形 18">
            <a:hlinkClick r:id="" action="ppaction://hlinkshowjump?jump=nextslide"/>
          </p:cNvPr>
          <p:cNvSpPr/>
          <p:nvPr/>
        </p:nvSpPr>
        <p:spPr>
          <a:xfrm>
            <a:off x="0" y="4766962"/>
            <a:ext cx="2325188" cy="822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/>
              <a:t>SWICH</a:t>
            </a:r>
            <a:endParaRPr lang="zh-TW" altLang="en-US" sz="5400" dirty="0"/>
          </a:p>
        </p:txBody>
      </p:sp>
      <p:sp>
        <p:nvSpPr>
          <p:cNvPr id="20" name="圓角矩形 19">
            <a:hlinkClick r:id="" action="ppaction://hlinkshowjump?jump=nextslide"/>
          </p:cNvPr>
          <p:cNvSpPr/>
          <p:nvPr/>
        </p:nvSpPr>
        <p:spPr>
          <a:xfrm>
            <a:off x="6993981" y="3006380"/>
            <a:ext cx="2325188" cy="822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/>
              <a:t>MINECRAFT</a:t>
            </a:r>
            <a:endParaRPr lang="zh-TW" altLang="en-US" sz="5400" dirty="0"/>
          </a:p>
        </p:txBody>
      </p:sp>
      <p:sp>
        <p:nvSpPr>
          <p:cNvPr id="21" name="圓角矩形 20">
            <a:hlinkClick r:id="" action="ppaction://hlinkshowjump?jump=nextslide"/>
          </p:cNvPr>
          <p:cNvSpPr/>
          <p:nvPr/>
        </p:nvSpPr>
        <p:spPr>
          <a:xfrm>
            <a:off x="2343605" y="4738874"/>
            <a:ext cx="2325188" cy="822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往者</a:t>
            </a:r>
            <a:endParaRPr lang="zh-TW" altLang="en-US" sz="5400" dirty="0"/>
          </a:p>
        </p:txBody>
      </p:sp>
      <p:sp>
        <p:nvSpPr>
          <p:cNvPr id="22" name="圓角矩形 21">
            <a:hlinkClick r:id="" action="ppaction://hlinkshowjump?jump=nextslide"/>
          </p:cNvPr>
          <p:cNvSpPr/>
          <p:nvPr/>
        </p:nvSpPr>
        <p:spPr>
          <a:xfrm>
            <a:off x="4687210" y="4752804"/>
            <a:ext cx="2325188" cy="822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/>
              <a:t>^.^</a:t>
            </a:r>
            <a:endParaRPr lang="zh-TW" altLang="en-US" sz="5400" dirty="0"/>
          </a:p>
        </p:txBody>
      </p:sp>
      <p:sp>
        <p:nvSpPr>
          <p:cNvPr id="23" name="圓角矩形 22">
            <a:hlinkClick r:id="" action="ppaction://hlinkshowjump?jump=nextslide"/>
          </p:cNvPr>
          <p:cNvSpPr/>
          <p:nvPr/>
        </p:nvSpPr>
        <p:spPr>
          <a:xfrm>
            <a:off x="7012398" y="4770324"/>
            <a:ext cx="2325188" cy="822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濕濕濕</a:t>
            </a:r>
            <a:r>
              <a:rPr lang="zh-TW" altLang="en-US" sz="5400" dirty="0"/>
              <a:t>雌</a:t>
            </a:r>
          </a:p>
        </p:txBody>
      </p:sp>
      <p:sp>
        <p:nvSpPr>
          <p:cNvPr id="26" name="圓角矩形 25">
            <a:hlinkClick r:id="" action="ppaction://hlinkshowjump?jump=nextslide"/>
          </p:cNvPr>
          <p:cNvSpPr/>
          <p:nvPr/>
        </p:nvSpPr>
        <p:spPr>
          <a:xfrm>
            <a:off x="4668793" y="2992223"/>
            <a:ext cx="2325188" cy="822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急速</a:t>
            </a:r>
          </a:p>
        </p:txBody>
      </p:sp>
      <p:sp>
        <p:nvSpPr>
          <p:cNvPr id="27" name="圓角矩形 26">
            <a:hlinkClick r:id="" action="ppaction://hlinkshowjump?jump=nextslide"/>
          </p:cNvPr>
          <p:cNvSpPr/>
          <p:nvPr/>
        </p:nvSpPr>
        <p:spPr>
          <a:xfrm>
            <a:off x="2343604" y="2980155"/>
            <a:ext cx="2325188" cy="822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船說</a:t>
            </a:r>
            <a:endParaRPr lang="zh-TW" altLang="en-US" sz="5400" dirty="0"/>
          </a:p>
        </p:txBody>
      </p:sp>
      <p:sp>
        <p:nvSpPr>
          <p:cNvPr id="4" name="矩形 3">
            <a:hlinkClick r:id="" action="ppaction://hlinkshowjump?jump=previousslide"/>
          </p:cNvPr>
          <p:cNvSpPr/>
          <p:nvPr/>
        </p:nvSpPr>
        <p:spPr>
          <a:xfrm>
            <a:off x="4777150" y="4018396"/>
            <a:ext cx="2108472" cy="663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上一頁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92286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>
        <p14:shred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3958044" y="512066"/>
            <a:ext cx="4990012" cy="2756263"/>
          </a:xfrm>
          <a:prstGeom prst="wedgeRoundRectCallout">
            <a:avLst>
              <a:gd name="adj1" fmla="val -61409"/>
              <a:gd name="adj2" fmla="val 63448"/>
              <a:gd name="adj3" fmla="val 1666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答對了嗎</a:t>
            </a:r>
            <a:r>
              <a:rPr lang="en-US" altLang="zh-TW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??????????????</a:t>
            </a:r>
            <a:endParaRPr lang="zh-TW" alt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282" y="2501689"/>
            <a:ext cx="4390345" cy="4356311"/>
          </a:xfrm>
          <a:prstGeom prst="rect">
            <a:avLst/>
          </a:prstGeom>
        </p:spPr>
      </p:pic>
      <p:pic>
        <p:nvPicPr>
          <p:cNvPr id="22" name="圖片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723" y="4072411"/>
            <a:ext cx="2440991" cy="2371082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1714" y="4049269"/>
            <a:ext cx="2366342" cy="2298571"/>
          </a:xfrm>
          <a:prstGeom prst="rect">
            <a:avLst/>
          </a:prstGeom>
        </p:spPr>
      </p:pic>
      <p:sp>
        <p:nvSpPr>
          <p:cNvPr id="24" name="圓角矩形 23">
            <a:hlinkClick r:id="" action="ppaction://hlinkshowjump?jump=previousslide"/>
          </p:cNvPr>
          <p:cNvSpPr/>
          <p:nvPr/>
        </p:nvSpPr>
        <p:spPr>
          <a:xfrm>
            <a:off x="3182982" y="6032013"/>
            <a:ext cx="2325188" cy="822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重</a:t>
            </a:r>
            <a:r>
              <a:rPr lang="zh-TW" altLang="en-US" sz="5400" dirty="0"/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2657399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>
        <p14:vortex dir="r"/>
        <p:sndAc>
          <p:stSnd>
            <p:snd r:embed="rId2" name="explode.wav"/>
          </p:stSnd>
        </p:sndAc>
      </p:transition>
    </mc:Choice>
    <mc:Fallback xmlns="">
      <p:transition spd="slow" advClick="0">
        <p:fade/>
        <p:sndAc>
          <p:stSnd>
            <p:snd r:embed="rId5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3762102" y="418011"/>
            <a:ext cx="4872446" cy="3474720"/>
          </a:xfrm>
          <a:prstGeom prst="wedgeRoundRectCallout">
            <a:avLst>
              <a:gd name="adj1" fmla="val -42549"/>
              <a:gd name="adj2" fmla="val 6738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嗯嗯</a:t>
            </a:r>
            <a:r>
              <a:rPr lang="en-US" altLang="zh-TW" dirty="0" smtClean="0"/>
              <a:t>!!!!!!!!!!!!!!!!!!!!!!!!!!!!!!!!!!!!!!!!!!!!!!!!!!!!!!!!!!!!!!!!!!!!!!!!!!!!!!!!!!!!!!!!!!!!!!!!!!!!!!!!!!!!!!!!!!!!!!!!!!!!!!!!!!!!!!!!!!!!!!!!!!!!!!!!!!!!!!!!!!!!!!!!!!!!!!!!!!!!!!!!!!!!!!!!!!!!!!!!!!!!!!!!!!!!!!!!!!!!!!!!!!!!!!</a:t>
            </a:r>
            <a:endParaRPr lang="zh-TW" altLang="en-US" dirty="0"/>
          </a:p>
        </p:txBody>
      </p:sp>
      <p:sp>
        <p:nvSpPr>
          <p:cNvPr id="3" name="三十二角星形 2"/>
          <p:cNvSpPr/>
          <p:nvPr/>
        </p:nvSpPr>
        <p:spPr>
          <a:xfrm>
            <a:off x="7432766" y="1789611"/>
            <a:ext cx="731520" cy="731520"/>
          </a:xfrm>
          <a:prstGeom prst="star32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27" y="1789611"/>
            <a:ext cx="3347630" cy="520224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489" y="4557764"/>
            <a:ext cx="2583836" cy="225794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0518" y="2433330"/>
            <a:ext cx="2583836" cy="225794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0324" y="175384"/>
            <a:ext cx="2583836" cy="225794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0551" y="4557764"/>
            <a:ext cx="2583836" cy="2257946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906" y="2511707"/>
            <a:ext cx="2583836" cy="2257946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404867" y="5865223"/>
            <a:ext cx="1436915" cy="4963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88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15470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2" name="type.wav"/>
          </p:stSnd>
        </p:sndAc>
      </p:transition>
    </mc:Choice>
    <mc:Fallback>
      <p:transition spd="slow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43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!!哈哈 哈!!</vt:lpstr>
      <vt:lpstr>我最愛的遊戲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哈哈哈!!!!!!!!!</dc:title>
  <dc:creator>Windows 使用者</dc:creator>
  <cp:lastModifiedBy>Windows 使用者</cp:lastModifiedBy>
  <cp:revision>13</cp:revision>
  <dcterms:created xsi:type="dcterms:W3CDTF">2019-11-12T01:47:46Z</dcterms:created>
  <dcterms:modified xsi:type="dcterms:W3CDTF">2019-12-10T02:13:19Z</dcterms:modified>
</cp:coreProperties>
</file>