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AF776-6F41-4EFE-96CC-EBE8E6C66D6D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0621-DD22-4A4E-8584-AF6ADA1B14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0618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AF776-6F41-4EFE-96CC-EBE8E6C66D6D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0621-DD22-4A4E-8584-AF6ADA1B14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0359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AF776-6F41-4EFE-96CC-EBE8E6C66D6D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0621-DD22-4A4E-8584-AF6ADA1B14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269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AF776-6F41-4EFE-96CC-EBE8E6C66D6D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0621-DD22-4A4E-8584-AF6ADA1B14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6037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AF776-6F41-4EFE-96CC-EBE8E6C66D6D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0621-DD22-4A4E-8584-AF6ADA1B14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413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AF776-6F41-4EFE-96CC-EBE8E6C66D6D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0621-DD22-4A4E-8584-AF6ADA1B14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955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AF776-6F41-4EFE-96CC-EBE8E6C66D6D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0621-DD22-4A4E-8584-AF6ADA1B14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0445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AF776-6F41-4EFE-96CC-EBE8E6C66D6D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0621-DD22-4A4E-8584-AF6ADA1B14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5236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AF776-6F41-4EFE-96CC-EBE8E6C66D6D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0621-DD22-4A4E-8584-AF6ADA1B14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2796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AF776-6F41-4EFE-96CC-EBE8E6C66D6D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0621-DD22-4A4E-8584-AF6ADA1B14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4378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AF776-6F41-4EFE-96CC-EBE8E6C66D6D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0621-DD22-4A4E-8584-AF6ADA1B14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4519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AF776-6F41-4EFE-96CC-EBE8E6C66D6D}" type="datetimeFigureOut">
              <a:rPr lang="zh-TW" altLang="en-US" smtClean="0"/>
              <a:t>2019/11/12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D0621-DD22-4A4E-8584-AF6ADA1B14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2778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31000">
              <a:srgbClr val="FFC000"/>
            </a:gs>
            <a:gs pos="65000">
              <a:srgbClr val="FFFF00"/>
            </a:gs>
            <a:gs pos="98000">
              <a:srgbClr val="00B050"/>
            </a:gs>
          </a:gsLst>
          <a:lin ang="3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35181" y="300446"/>
            <a:ext cx="7873637" cy="1864042"/>
          </a:xfrm>
        </p:spPr>
        <p:txBody>
          <a:bodyPr>
            <a:prstTxWarp prst="textWave2">
              <a:avLst/>
            </a:prstTxWarp>
            <a:normAutofit/>
          </a:bodyPr>
          <a:lstStyle/>
          <a:p>
            <a:r>
              <a:rPr lang="zh-TW" altLang="en-US" sz="9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猜猜看</a:t>
            </a:r>
            <a:endParaRPr lang="zh-TW" altLang="en-US" sz="9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latin typeface="文鼎ＰＯＰ－２" panose="020B0609010101010101" pitchFamily="49" charset="-120"/>
              <a:ea typeface="文鼎ＰＯＰ－２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zh-TW" altLang="en-US" dirty="0" smtClean="0"/>
              <a:t>好玩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4975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請問我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957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6</Words>
  <Application>Microsoft Office PowerPoint</Application>
  <PresentationFormat>如螢幕大小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文鼎ＰＯＰ－２</vt:lpstr>
      <vt:lpstr>新細明體</vt:lpstr>
      <vt:lpstr>Arial</vt:lpstr>
      <vt:lpstr>Calibri</vt:lpstr>
      <vt:lpstr>Calibri Light</vt:lpstr>
      <vt:lpstr>Office 佈景主題</vt:lpstr>
      <vt:lpstr>猜猜看</vt:lpstr>
      <vt:lpstr>請問我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2019-11-12T01:47:58Z</dcterms:created>
  <dcterms:modified xsi:type="dcterms:W3CDTF">2019-11-12T02:17:03Z</dcterms:modified>
</cp:coreProperties>
</file>