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40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691640" y="528360"/>
            <a:ext cx="5730240" cy="2194560"/>
          </a:xfrm>
          <a:prstGeom prst="wedgeEllipseCallout">
            <a:avLst>
              <a:gd name="adj1" fmla="val -41844"/>
              <a:gd name="adj2" fmla="val 58741"/>
            </a:avLst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請你們用三的成語形容我。</a:t>
            </a:r>
            <a:endParaRPr lang="zh-TW" altLang="en-US" sz="4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739440" y="716280"/>
            <a:ext cx="2788920" cy="1478280"/>
          </a:xfrm>
          <a:prstGeom prst="wedgeEllipseCallout">
            <a:avLst>
              <a:gd name="adj1" fmla="val 5397"/>
              <a:gd name="adj2" fmla="val 7899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三思而行</a:t>
            </a:r>
            <a:endParaRPr lang="zh-TW" altLang="en-US" sz="32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6" name="橢圓形圖說文字 5"/>
          <p:cNvSpPr/>
          <p:nvPr/>
        </p:nvSpPr>
        <p:spPr>
          <a:xfrm>
            <a:off x="3810300" y="716280"/>
            <a:ext cx="2788920" cy="1478280"/>
          </a:xfrm>
          <a:prstGeom prst="wedgeEllipseCallout">
            <a:avLst>
              <a:gd name="adj1" fmla="val -4986"/>
              <a:gd name="adj2" fmla="val 78995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三從四德</a:t>
            </a:r>
            <a:endParaRPr lang="zh-TW" altLang="en-US" sz="32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7" name="橢圓形圖說文字 6"/>
          <p:cNvSpPr/>
          <p:nvPr/>
        </p:nvSpPr>
        <p:spPr>
          <a:xfrm>
            <a:off x="6881160" y="716280"/>
            <a:ext cx="2788920" cy="1478280"/>
          </a:xfrm>
          <a:prstGeom prst="wedgeEllipseCallout">
            <a:avLst>
              <a:gd name="adj1" fmla="val -8264"/>
              <a:gd name="adj2" fmla="val 78995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三顧茅</a:t>
            </a:r>
            <a:r>
              <a:rPr lang="zh-TW" altLang="en-US" sz="32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廬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4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5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1691640" y="624840"/>
            <a:ext cx="2788920" cy="1478280"/>
          </a:xfrm>
          <a:prstGeom prst="wedgeEllipseCallout">
            <a:avLst>
              <a:gd name="adj1" fmla="val 5397"/>
              <a:gd name="adj2" fmla="val 78995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小熊，那你呢？</a:t>
            </a:r>
          </a:p>
        </p:txBody>
      </p:sp>
      <p:sp>
        <p:nvSpPr>
          <p:cNvPr id="2" name="雲朵形圖說文字 1"/>
          <p:cNvSpPr/>
          <p:nvPr/>
        </p:nvSpPr>
        <p:spPr>
          <a:xfrm>
            <a:off x="5958840" y="563880"/>
            <a:ext cx="3200400" cy="1859520"/>
          </a:xfrm>
          <a:prstGeom prst="cloudCallout">
            <a:avLst>
              <a:gd name="adj1" fmla="val -26547"/>
              <a:gd name="adj2" fmla="val 66598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dk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我想想</a:t>
            </a:r>
            <a:r>
              <a:rPr lang="en-US" altLang="zh-TW" sz="3200" dirty="0">
                <a:solidFill>
                  <a:schemeClr val="dk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...</a:t>
            </a:r>
            <a:endParaRPr lang="zh-TW" altLang="en-US" sz="3200" dirty="0">
              <a:solidFill>
                <a:schemeClr val="dk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441614" y="5486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6309360" y="548640"/>
            <a:ext cx="2788920" cy="1478280"/>
          </a:xfrm>
          <a:prstGeom prst="wedgeEllipseCallout">
            <a:avLst>
              <a:gd name="adj1" fmla="val 5397"/>
              <a:gd name="adj2" fmla="val 7899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三姑六婆</a:t>
            </a:r>
            <a:endParaRPr lang="zh-TW" altLang="en-US" sz="32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67717E-6 3.16254E-6 L -0.97685 0.00042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850" y="2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</TotalTime>
  <Words>24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2019-10-29T02:14:06Z</dcterms:modified>
  <dc:language>zh-TW</dc:language>
</cp:coreProperties>
</file>