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BFF"/>
    <a:srgbClr val="9BB8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838200" y="807720"/>
            <a:ext cx="4511040" cy="2118360"/>
          </a:xfrm>
          <a:prstGeom prst="wedgeEllipseCallout">
            <a:avLst>
              <a:gd name="adj1" fmla="val -35549"/>
              <a:gd name="adj2" fmla="val 54025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1158240" y="3060360"/>
            <a:ext cx="2172480" cy="352764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661440" y="3215640"/>
            <a:ext cx="2482560" cy="337236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49040" y="3215640"/>
            <a:ext cx="2396520" cy="3372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8260" y="563880"/>
            <a:ext cx="3094200" cy="1905000"/>
          </a:xfrm>
          <a:prstGeom prst="wedgeEllipseCallout">
            <a:avLst>
              <a:gd name="adj1" fmla="val 6257"/>
              <a:gd name="adj2" fmla="val 641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3400200" y="563880"/>
            <a:ext cx="3094200" cy="1905000"/>
          </a:xfrm>
          <a:prstGeom prst="wedgeEllipseCallout">
            <a:avLst>
              <a:gd name="adj1" fmla="val 4779"/>
              <a:gd name="adj2" fmla="val 6890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6682140" y="381000"/>
            <a:ext cx="3094200" cy="1905000"/>
          </a:xfrm>
          <a:prstGeom prst="wedgeEllipseCallout">
            <a:avLst>
              <a:gd name="adj1" fmla="val -6549"/>
              <a:gd name="adj2" fmla="val 67300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669280" y="3230880"/>
            <a:ext cx="2149560" cy="378492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743560"/>
            <a:ext cx="3154680" cy="44204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486140" y="381000"/>
            <a:ext cx="3565680" cy="1981200"/>
          </a:xfrm>
          <a:prstGeom prst="wedgeEllipse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501640" y="182880"/>
            <a:ext cx="3444240" cy="237744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嗯</a:t>
            </a:r>
            <a:r>
              <a:rPr lang="en-US" altLang="zh-TW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28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想想</a:t>
            </a:r>
            <a:r>
              <a:rPr lang="en-US" altLang="zh-TW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endParaRPr lang="zh-TW" altLang="en-US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370280" y="8889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11500" y="1726920"/>
            <a:ext cx="408486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5455920" y="2682240"/>
            <a:ext cx="3954240" cy="67634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193560" y="624840"/>
            <a:ext cx="3719520" cy="182316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 0.01365 L 0.22 0.01386 C 0.21685 0.00882 0.21417 0.00378 0.21086 -0.00063 C 0.2096 -0.00231 0.20771 -0.00294 0.2063 -0.00462 C 0.19464 -0.01743 0.2085 -0.00462 0.19716 -0.0147 C 0.19212 -0.02478 0.19574 -0.01932 0.18519 -0.02877 L 0.18063 -0.03276 C 0.17905 -0.03423 0.17779 -0.03612 0.17606 -0.03675 C 0.17448 -0.03759 0.17291 -0.03801 0.17149 -0.03885 C 0.16992 -0.0399 0.16866 -0.04179 0.16693 -0.04284 C 0.16551 -0.04389 0.16393 -0.04389 0.16252 -0.04494 C 0.16078 -0.04599 0.15952 -0.04788 0.15795 -0.04893 C 0.15496 -0.05061 0.15149 -0.05061 0.14881 -0.05292 C 0.14078 -0.06006 0.14787 -0.05439 0.13669 -0.06111 C 0.13464 -0.06216 0.13291 -0.06405 0.1307 -0.0651 C 0.12551 -0.06741 0.12315 -0.06615 0.11858 -0.06909 C 0.117 -0.07014 0.11574 -0.07224 0.11401 -0.07308 C 0.11165 -0.07434 0.10897 -0.07434 0.10645 -0.07518 C 0.10456 -0.07581 0.10252 -0.07644 0.10047 -0.07707 C 0.09889 -0.0777 0.09748 -0.07896 0.0959 -0.07917 C 0.08944 -0.08022 0.08283 -0.08043 0.07622 -0.08127 C 0.06315 -0.08043 0.05007 -0.08043 0.037 -0.07917 C 0.03496 -0.07896 0.03291 -0.07791 0.03086 -0.07707 C 0.02787 -0.07602 0.02189 -0.07308 0.02189 -0.07287 C 0.02047 -0.07182 0.01354 -0.06447 0.01133 -0.063 C 0.00992 -0.06216 0.00819 -0.06195 0.00677 -0.06111 C -0.00426 -0.05481 0.00582 -0.0588 -0.00536 -0.05502 C -0.00693 -0.05355 -0.00819 -0.05187 -0.00993 -0.05103 C -0.02347 -0.04284 -0.01638 -0.05082 -0.03402 -0.04284 C -0.03717 -0.04158 -0.04016 -0.04053 -0.04315 -0.03885 C -0.04567 -0.03759 -0.04819 -0.03591 -0.05071 -0.03486 C -0.05512 -0.03297 -0.05733 -0.03318 -0.06126 -0.03087 C -0.06536 -0.02835 -0.06914 -0.02457 -0.07339 -0.02268 C -0.07796 -0.02079 -0.08237 -0.01827 -0.08693 -0.01659 C -0.08898 -0.01596 -0.09103 -0.01554 -0.09307 -0.0147 C -0.09512 -0.01365 -0.09701 -0.01176 -0.09906 -0.01071 C -0.10221 -0.00903 -0.10977 -0.00756 -0.11276 -0.00651 C -0.12693 -0.00189 -0.10048 -0.00714 -0.13087 -0.00252 C -0.14363 0.00168 -0.1326 -0.00147 -0.15496 0.00147 C -0.15906 0.0021 -0.16315 0.00273 -0.16709 0.00357 C -0.18189 0.00231 -0.1904 0.00252 -0.20347 -0.00063 C -0.20851 -0.00168 -0.21386 -0.00441 -0.21859 -0.00651 C -0.22 -0.00735 -0.22174 -0.00735 -0.22315 -0.00861 C -0.2293 -0.01428 -0.22583 -0.01197 -0.2337 -0.0147 C -0.24048 -0.02814 -0.23244 -0.01491 -0.24126 -0.02268 C -0.243 -0.02436 -0.24394 -0.02709 -0.24583 -0.02877 C -0.24756 -0.03045 -0.24977 -0.0315 -0.25181 -0.03276 C -0.25276 -0.03486 -0.25355 -0.03717 -0.25481 -0.03885 C -0.2578 -0.04284 -0.26016 -0.04326 -0.26394 -0.04494 C -0.27244 -0.06195 -0.25843 -0.03549 -0.27607 -0.05901 C -0.28315 -0.06846 -0.27874 -0.06342 -0.28961 -0.07308 L -0.29418 -0.07707 C -0.29559 -0.07854 -0.29701 -0.08022 -0.29874 -0.08127 C -0.30378 -0.08379 -0.30898 -0.0861 -0.31386 -0.08925 C -0.31575 -0.09051 -0.3178 -0.09219 -0.31985 -0.09324 C -0.32126 -0.09408 -0.323 -0.09429 -0.32441 -0.09534 C -0.32599 -0.09639 -0.32725 -0.09828 -0.32898 -0.09933 C -0.33134 -0.10101 -0.33717 -0.10248 -0.33953 -0.10332 C -0.34095 -0.10395 -0.34252 -0.10458 -0.3441 -0.10542 C -0.34662 -0.10668 -0.34898 -0.10857 -0.35166 -0.10941 C -0.35512 -0.11067 -0.35859 -0.11067 -0.36221 -0.11151 C -0.36363 -0.11214 -0.3652 -0.11298 -0.36678 -0.1134 C -0.36993 -0.11424 -0.38961 -0.11718 -0.39229 -0.11739 L -0.48599 -0.1155 C -0.49166 -0.11529 -0.49717 -0.11466 -0.50284 -0.1134 C -0.50583 -0.11277 -0.50851 -0.11004 -0.51181 -0.10941 C -0.52804 -0.10584 -0.51481 -0.10941 -0.52536 -0.10542 C -0.52725 -0.10458 -0.52945 -0.10437 -0.53134 -0.10332 C -0.53355 -0.10227 -0.53544 -0.10059 -0.53733 -0.09933 C -0.53985 -0.09786 -0.54252 -0.0966 -0.54489 -0.09534 C -0.54819 -0.09135 -0.55166 -0.08799 -0.55402 -0.08316 L -0.56 -0.07119 C -0.56126 -0.06909 -0.56158 -0.06657 -0.56315 -0.0651 C -0.56504 -0.063 -0.56709 -0.0609 -0.56914 -0.05901 C -0.57056 -0.05754 -0.57244 -0.05649 -0.57386 -0.05502 C -0.57544 -0.05313 -0.5767 -0.05082 -0.57827 -0.04893 C -0.57969 -0.04746 -0.58126 -0.04641 -0.58268 -0.04494 C -0.59087 -0.03738 -0.58599 -0.04011 -0.59355 -0.03675 C -0.59528 -0.03486 -0.59733 -0.03276 -0.59937 -0.03087 C -0.60079 -0.0294 -0.60268 -0.02835 -0.6041 -0.02667 C -0.60552 -0.02499 -0.60678 -0.02226 -0.60851 -0.02079 C -0.60977 -0.01953 -0.61166 -0.01974 -0.61323 -0.01869 C -0.61465 -0.01764 -0.61591 -0.01596 -0.61748 -0.0147 C -0.61953 -0.01323 -0.62158 -0.01218 -0.62363 -0.01071 C -0.6252 -0.00945 -0.62646 -0.00777 -0.62835 -0.00651 C -0.62977 -0.00567 -0.63134 -0.00546 -0.63276 -0.00462 C -0.63433 -0.00357 -0.63559 -0.00147 -0.63717 -0.00063 C -0.63906 0.00063 -0.64126 0.00084 -0.64331 0.00147 C -0.65244 0.00966 -0.64457 0.00399 -0.66284 0.00756 C -0.66489 0.00798 -0.66693 0.00924 -0.66914 0.00945 C -0.67717 0.01071 -0.6852 0.01092 -0.69323 0.01155 C -0.70032 0.01092 -0.70741 0.01113 -0.71449 0.00945 C -0.7167 0.00903 -0.71843 0.00672 -0.72048 0.00546 C -0.72347 0.00399 -0.72961 0.00147 -0.72961 0.00168 C -0.73166 -0.00063 -0.7337 -0.00231 -0.73559 -0.00462 C -0.74741 -0.01827 -0.73654 -0.00798 -0.74615 -0.01659 C -0.7567 -0.03759 -0.74079 -0.00525 -0.75229 -0.03087 C -0.75418 -0.03486 -0.75717 -0.03822 -0.75827 -0.04284 L -0.76126 -0.05502 C -0.76079 -0.05964 -0.76158 -0.06489 -0.75985 -0.06909 C -0.75874 -0.07182 -0.75591 -0.07203 -0.7537 -0.07308 C -0.75008 -0.07497 -0.73985 -0.07707 -0.73717 -0.07707 C -0.71748 -0.07833 -0.69764 -0.07854 -0.67811 -0.07917 L -0.60552 -0.07707 C -0.60394 -0.07707 -0.60268 -0.0756 -0.60111 -0.07518 C -0.59418 -0.07287 -0.58867 -0.07224 -0.58126 -0.07119 C -0.57922 -0.06972 -0.57748 -0.06825 -0.57528 -0.06699 C -0.57244 -0.06552 -0.5663 -0.063 -0.5663 -0.06279 C -0.56363 -0.05796 -0.56174 -0.05481 -0.56 -0.04893 C -0.55937 -0.04641 -0.55922 -0.04347 -0.55874 -0.04095 C -0.55811 -0.03885 -0.55748 -0.03675 -0.55717 -0.03486 C -0.55748 -0.02079 -0.55796 -0.00651 -0.55874 0.00756 C -0.55874 0.01092 -0.55937 0.01428 -0.56 0.01764 C -0.56142 0.02415 -0.56457 0.0378 -0.56914 0.04179 C -0.57071 0.04305 -0.5726 0.0441 -0.57386 0.04578 C -0.57544 0.04829 -0.5767 0.05123 -0.57827 0.05396 C -0.58504 0.06425 -0.58032 0.05627 -0.58725 0.06404 C -0.59197 0.06908 -0.59229 0.07223 -0.5978 0.07601 C -0.59985 0.07727 -0.60205 0.07748 -0.6041 0.07811 C -0.60693 0.08084 -0.60961 0.08462 -0.61323 0.08609 L -0.62662 0.09218 C -0.62835 0.09281 -0.62977 0.09344 -0.63134 0.09428 C -0.63386 0.09554 -0.63622 0.09701 -0.6389 0.09827 C -0.64331 0.10058 -0.65166 0.10352 -0.65528 0.10436 C -0.65859 0.10499 -0.66142 0.10541 -0.66457 0.10625 C -0.66615 0.10667 -0.66756 0.10793 -0.66914 0.10835 C -0.67465 0.11003 -0.68504 0.1115 -0.69008 0.11234 C -0.69323 0.1136 -0.69622 0.11612 -0.69922 0.11633 C -0.72252 0.11906 -0.7115 0.11759 -0.7326 0.12053 C -0.74473 0.11969 -0.75685 0.11948 -0.76882 0.11843 C -0.78804 0.11675 -0.77229 0.11717 -0.78552 0.11444 C -0.79008 0.11339 -0.79465 0.11297 -0.79906 0.11234 C -0.80504 0.10982 -0.80898 0.10793 -0.81559 0.10625 C -0.81874 0.10562 -0.82189 0.1052 -0.82473 0.10436 C -0.83559 0.10121 -0.82221 0.10352 -0.83544 0.09827 C -0.83827 0.09701 -0.84142 0.09701 -0.84426 0.09617 C -0.84851 0.09512 -0.8526 0.09386 -0.85654 0.09218 C -0.85953 0.09092 -0.86284 0.09008 -0.86552 0.08819 C -0.86756 0.08672 -0.86945 0.08504 -0.8715 0.0842 C -0.87874 0.08084 -0.88378 0.08021 -0.89103 0.07811 C -0.89307 0.07748 -0.89512 0.07706 -0.89717 0.07601 C -0.89922 0.07496 -0.90095 0.07307 -0.90315 0.07202 C -0.9052 0.07097 -0.90725 0.07076 -0.90914 0.06992 C -0.91071 0.0695 -0.91213 0.06866 -0.9137 0.06803 C -0.91575 0.06719 -0.91796 0.06677 -0.91985 0.06593 C -0.92142 0.0653 -0.92284 0.06446 -0.92441 0.06404 C -0.93024 0.06173 -0.93654 0.06047 -0.94252 0.05795 C -0.97008 0.04578 -0.93575 0.06047 -0.95922 0.05186 C -0.96237 0.05081 -0.9652 0.04913 -0.96835 0.04787 C -0.96977 0.04724 -0.97119 0.04599 -0.97276 0.04578 C -0.9778 0.04515 -0.983 0.04473 -0.98788 0.04389 C -0.99056 0.04326 -0.99292 0.04221 -0.99544 0.04179 C -1.01276 0.03969 -1.0137 0.03969 -1.02583 0.03969 L -1.0167 0.04389 " pathEditMode="relative" rAng="0" ptsTypes="AAAAAAAAAAAAAAAAAAAAAAAAAAAAAAAAAAAAAAAAAAAAAAAAAAAAAAAAAAAAAAAAAAAAAAAAAAAAAAAAAAAAAAAAAAAAAAAAAAAAAAAAAAAAAAAAAAAAAAAAAAAAAAAAAAAAAAAAAAAAAAAAAAAAAAAAAA">
                                      <p:cBhvr>
                                        <p:cTn id="10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299" y="-121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30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標楷體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2019-10-29T02:18:58Z</dcterms:modified>
  <dc:language>zh-TW</dc:language>
</cp:coreProperties>
</file>