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73" d="100"/>
          <a:sy n="73" d="100"/>
        </p:scale>
        <p:origin x="44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2248989" y="0"/>
            <a:ext cx="4998720" cy="2636520"/>
          </a:xfrm>
          <a:prstGeom prst="wedgeRoundRectCallout">
            <a:avLst>
              <a:gd name="adj1" fmla="val -50101"/>
              <a:gd name="adj2" fmla="val 72905"/>
              <a:gd name="adj3" fmla="val 16667"/>
            </a:avLst>
          </a:prstGeom>
          <a:solidFill>
            <a:srgbClr val="FFC000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海報體" panose="020B0609010101010101" pitchFamily="49" charset="-120"/>
                <a:ea typeface="文鼎海報體" panose="020B0609010101010101" pitchFamily="49" charset="-120"/>
              </a:rPr>
              <a:t>你們知道「一」開頭的成語嗎？</a:t>
            </a:r>
          </a:p>
          <a:p>
            <a:pPr algn="ctr"/>
            <a:endParaRPr lang="zh-TW" altLang="en-US" sz="4000" dirty="0">
              <a:latin typeface="文鼎海報體" panose="020B0609010101010101" pitchFamily="49" charset="-120"/>
              <a:ea typeface="文鼎海報體" panose="020B0609010101010101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164771" y="803366"/>
            <a:ext cx="2272629" cy="1449978"/>
          </a:xfrm>
          <a:prstGeom prst="wedgeEllipseCallout">
            <a:avLst>
              <a:gd name="adj1" fmla="val -8331"/>
              <a:gd name="adj2" fmla="val 71509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latin typeface="文鼎特毛楷" panose="020B0609010101010101" pitchFamily="49" charset="-120"/>
                <a:ea typeface="文鼎特毛楷" panose="020B0609010101010101" pitchFamily="49" charset="-120"/>
              </a:rPr>
              <a:t>一見如故</a:t>
            </a:r>
          </a:p>
        </p:txBody>
      </p:sp>
      <p:sp>
        <p:nvSpPr>
          <p:cNvPr id="6" name="橢圓形圖說文字 5"/>
          <p:cNvSpPr/>
          <p:nvPr/>
        </p:nvSpPr>
        <p:spPr>
          <a:xfrm>
            <a:off x="7032171" y="1184366"/>
            <a:ext cx="2272629" cy="1449978"/>
          </a:xfrm>
          <a:prstGeom prst="wedgeEllipseCallout">
            <a:avLst>
              <a:gd name="adj1" fmla="val -8331"/>
              <a:gd name="adj2" fmla="val 71509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latin typeface="文鼎特毛楷" panose="020B0609010101010101" pitchFamily="49" charset="-120"/>
                <a:ea typeface="文鼎特毛楷" panose="020B0609010101010101" pitchFamily="49" charset="-120"/>
              </a:rPr>
              <a:t>一心二用</a:t>
            </a:r>
          </a:p>
        </p:txBody>
      </p:sp>
      <p:sp>
        <p:nvSpPr>
          <p:cNvPr id="7" name="橢圓形圖說文字 6"/>
          <p:cNvSpPr/>
          <p:nvPr/>
        </p:nvSpPr>
        <p:spPr>
          <a:xfrm>
            <a:off x="4098471" y="1365566"/>
            <a:ext cx="2272629" cy="1449978"/>
          </a:xfrm>
          <a:prstGeom prst="wedgeEllipseCallout">
            <a:avLst>
              <a:gd name="adj1" fmla="val -8331"/>
              <a:gd name="adj2" fmla="val 71509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latin typeface="文鼎特毛楷" panose="020B0609010101010101" pitchFamily="49" charset="-120"/>
                <a:ea typeface="文鼎特毛楷" panose="020B0609010101010101" pitchFamily="49" charset="-120"/>
              </a:rPr>
              <a:t>一鼓作氣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>
            <a:off x="1477200" y="25779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雲朵形圖說文字 1"/>
          <p:cNvSpPr/>
          <p:nvPr/>
        </p:nvSpPr>
        <p:spPr>
          <a:xfrm>
            <a:off x="5775960" y="596520"/>
            <a:ext cx="2697480" cy="1981440"/>
          </a:xfrm>
          <a:prstGeom prst="cloudCallout">
            <a:avLst>
              <a:gd name="adj1" fmla="val -15183"/>
              <a:gd name="adj2" fmla="val 6711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我想想</a:t>
            </a:r>
            <a:r>
              <a:rPr lang="en-US" altLang="zh-TW" dirty="0"/>
              <a:t>...</a:t>
            </a:r>
            <a:endParaRPr lang="zh-TW" altLang="en-US" dirty="0"/>
          </a:p>
        </p:txBody>
      </p:sp>
      <p:sp>
        <p:nvSpPr>
          <p:cNvPr id="3" name="橢圓形圖說文字 2"/>
          <p:cNvSpPr/>
          <p:nvPr/>
        </p:nvSpPr>
        <p:spPr>
          <a:xfrm>
            <a:off x="2209800" y="444120"/>
            <a:ext cx="2606040" cy="198144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  <a:p>
            <a:pPr algn="ctr"/>
            <a:r>
              <a:rPr lang="zh-TW" altLang="en-US"/>
              <a:t>小熊，那你呢？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2"/>
          <a:stretch/>
        </p:blipFill>
        <p:spPr>
          <a:xfrm>
            <a:off x="2657417" y="43200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3"/>
          <a:stretch/>
        </p:blipFill>
        <p:spPr>
          <a:xfrm>
            <a:off x="378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4"/>
          <a:stretch/>
        </p:blipFill>
        <p:spPr>
          <a:xfrm>
            <a:off x="4523554" y="2703189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6797040" y="432000"/>
            <a:ext cx="2712720" cy="201600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一時忘記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5511 0.15602 L 0.55511 0.15602 C 0.55118 0.15371 0.5474 0.15098 0.5433 0.14909 C 0.54 0.14762 0.53637 0.1472 0.53307 0.14573 C 0.53149 0.14489 0.53055 0.143 0.52913 0.14216 C 0.52756 0.14132 0.52567 0.14111 0.52393 0.14048 C 0.51307 0.13607 0.51937 0.13838 0.5096 0.13355 C 0.50708 0.13229 0.50441 0.13166 0.50189 0.13019 C 0.50047 0.12935 0.49952 0.12746 0.49795 0.12662 C 0.49464 0.12494 0.48771 0.12326 0.48771 0.12326 C 0.48598 0.122 0.48425 0.12074 0.48252 0.11969 C 0.48 0.11843 0.47716 0.11801 0.47464 0.11633 C 0.47291 0.11507 0.47134 0.1136 0.46945 0.11276 C 0.4674 0.11192 0.46519 0.11192 0.46299 0.11108 C 0.46031 0.11024 0.45795 0.10856 0.45527 0.10772 C 0.45354 0.1071 0.45165 0.10668 0.45008 0.10584 C 0.43937 0.10059 0.45102 0.10374 0.43716 0.09912 C 0.43543 0.09849 0.43354 0.09807 0.43197 0.09723 C 0.43008 0.09639 0.4285 0.09492 0.42677 0.09387 C 0.42283 0.09156 0.41543 0.09009 0.41244 0.08862 L 0.40472 0.08526 L 0.40078 0.08358 C 0.39748 0.08211 0.39385 0.08022 0.39039 0.08001 C 0.36582 0.07896 0.34126 0.07896 0.31653 0.07833 C 0.30677 0.07644 0.30708 0.07686 0.29716 0.07308 C 0.29448 0.07203 0.29197 0.07077 0.28929 0.06972 L 0.28157 0.06615 C 0.28031 0.06573 0.27905 0.06489 0.27763 0.06447 L 0.27244 0.06279 C 0.25527 0.05124 0.27685 0.0651 0.26346 0.05754 C 0.26173 0.05649 0.26 0.05502 0.25826 0.05418 C 0.25653 0.05334 0.2548 0.05313 0.25307 0.05229 C 0.24 0.04746 0.26015 0.05439 0.24393 0.04893 C 0.23779 0.04347 0.24252 0.04683 0.23496 0.04368 C 0.23228 0.04263 0.22976 0.04137 0.22708 0.04032 C 0.22582 0.03969 0.22456 0.03906 0.2233 0.03864 C 0.20708 0.03318 0.22724 0.04011 0.21417 0.03507 C 0.21244 0.03444 0.21071 0.03402 0.20897 0.03339 C 0.20189 0.02709 0.20803 0.03129 0.19606 0.02814 C 0.19464 0.02793 0.19354 0.02688 0.19212 0.02646 C 0.18787 0.0252 0.18346 0.02415 0.17921 0.0231 C 0.177 0.02247 0.17496 0.02142 0.17275 0.02121 C 0.16708 0.02079 0.16141 0.02037 0.1559 0.01953 C 0.14976 0.01869 0.14378 0.0168 0.13779 0.01617 L 0.11181 0.0126 C 0.10708 0.01197 0.10236 0.01113 0.09748 0.01092 C 0.07858 0.01008 0.05952 0.00987 0.04047 0.00924 L -0.08914 0.01092 C -0.09166 0.01092 -0.09418 0.01218 -0.09685 0.0126 C -0.10756 0.01491 -0.10677 0.01449 -0.1189 0.01617 C -0.12016 0.01659 -0.12142 0.01743 -0.12284 0.01785 C -0.13654 0.02079 -0.13055 0.01785 -0.13969 0.02121 C -0.14095 0.02184 -0.14221 0.02247 -0.14347 0.0231 C -0.1452 0.02373 -0.14709 0.02394 -0.14866 0.02478 C -0.15055 0.02562 -0.15213 0.0273 -0.15386 0.02814 C -0.15559 0.02898 -0.15733 0.02919 -0.15906 0.02982 C -0.17213 0.03486 -0.15197 0.02793 -0.16819 0.03339 C -0.16945 0.03444 -0.17055 0.03612 -0.17197 0.03675 C -0.17402 0.0378 -0.17638 0.0378 -0.17843 0.03864 C -0.18111 0.03948 -0.18363 0.04095 -0.1863 0.042 C -0.18756 0.04263 -0.18898 0.04284 -0.19008 0.04368 C -0.19906 0.05166 -0.19496 0.04935 -0.20189 0.05229 C -0.20315 0.05418 -0.20426 0.05607 -0.20567 0.05754 C -0.20914 0.06132 -0.21071 0.06132 -0.21481 0.06447 C -0.21843 0.0672 -0.22803 0.07749 -0.22898 0.07833 C -0.2304 0.07938 -0.23166 0.08043 -0.23292 0.08169 C -0.24567 0.09597 -0.22914 0.07854 -0.23937 0.09219 C -0.24095 0.09408 -0.24284 0.09555 -0.24457 0.09723 C -0.24504 0.09912 -0.2452 0.1008 -0.24583 0.10248 C -0.24662 0.10437 -0.24756 0.10605 -0.24851 0.10772 C -0.25638 0.12221 -0.25355 0.11801 -0.26016 0.12662 C -0.26347 0.13964 -0.25906 0.12368 -0.2641 0.13712 C -0.26457 0.13859 -0.26473 0.14048 -0.26536 0.14216 C -0.26599 0.14405 -0.26725 0.14552 -0.26788 0.14741 C -0.27323 0.16169 -0.26441 0.143 -0.27181 0.1577 C -0.27512 0.17072 -0.27071 0.15476 -0.27575 0.1682 C -0.27638 0.16967 -0.27638 0.17156 -0.27701 0.17324 C -0.2789 0.17954 -0.27953 0.18017 -0.28221 0.18542 C -0.28268 0.18773 -0.28284 0.19004 -0.28347 0.19235 C -0.2841 0.19424 -0.28536 0.19571 -0.28599 0.1976 C -0.28788 0.20201 -0.29008 0.20642 -0.29118 0.21125 C -0.29307 0.21881 -0.29276 0.21797 -0.29638 0.22679 C -0.29717 0.22868 -0.29827 0.23015 -0.29906 0.23204 C -0.30489 0.24779 -0.2978 0.23393 -0.30552 0.24758 C -0.30693 0.25514 -0.3063 0.2543 -0.30945 0.26144 C -0.31244 0.26879 -0.31197 0.2648 -0.31465 0.27362 C -0.32095 0.29483 -0.3137 0.27467 -0.31969 0.29084 C -0.32347 0.31058 -0.31827 0.28622 -0.32363 0.30281 C -0.32866 0.31856 -0.32111 0.30197 -0.32756 0.31499 C -0.32803 0.3173 -0.32835 0.31961 -0.32882 0.32192 C -0.32914 0.3236 -0.32977 0.32528 -0.33008 0.32717 C -0.33355 0.34376 -0.33055 0.33662 -0.33528 0.34607 C -0.33575 0.34838 -0.33591 0.35069 -0.33654 0.353 C -0.34016 0.3656 -0.33827 0.35468 -0.34048 0.36518 C -0.34142 0.36959 -0.34189 0.37442 -0.34315 0.37883 C -0.34394 0.3824 -0.3452 0.38576 -0.34567 0.38933 C -0.34725 0.39962 -0.3463 0.39521 -0.34819 0.40319 C -0.34788 0.41978 -0.34772 0.43658 -0.34693 0.45317 C -0.34677 0.45611 -0.34599 0.45884 -0.34567 0.46178 C -0.3452 0.46577 -0.34504 0.46997 -0.34441 0.47396 C -0.3441 0.47564 -0.34347 0.47732 -0.34315 0.47921 C -0.34252 0.48194 -0.34221 0.48488 -0.34174 0.48782 C -0.34095 0.49475 -0.34079 0.50189 -0.33922 0.5084 C -0.33607 0.521 -0.33985 0.50546 -0.33654 0.52058 C -0.33622 0.52226 -0.33575 0.52394 -0.33528 0.52583 C -0.33134 0.5441 -0.33764 0.51848 -0.3315 0.54305 C -0.33103 0.54473 -0.33071 0.54662 -0.33008 0.5483 L -0.32756 0.55523 C -0.32378 0.58064 -0.33024 0.54053 -0.32111 0.57749 C -0.32063 0.57938 -0.32032 0.58106 -0.31969 0.58274 C -0.31906 0.58463 -0.3178 0.5861 -0.31717 0.58799 C -0.31166 0.60269 -0.32489 0.57854 -0.31071 0.60689 C -0.29764 0.63313 -0.31181 0.60626 -0.30158 0.62242 C -0.29764 0.62872 -0.30048 0.62725 -0.29512 0.63292 C -0.2926 0.63544 -0.28992 0.63754 -0.2874 0.63985 C -0.28315 0.64363 -0.2778 0.64867 -0.27307 0.65014 L -0.26268 0.6535 C -0.26095 0.65413 -0.25922 0.65455 -0.25748 0.65539 L -0.24977 0.65875 C -0.24851 0.65938 -0.24725 0.66022 -0.24583 0.66043 C -0.21481 0.66484 -0.22945 0.66316 -0.20189 0.66568 C -0.18929 0.66505 -0.1767 0.66505 -0.16426 0.664 C -0.16284 0.66379 -0.16174 0.66253 -0.16032 0.66232 C -0.15481 0.66127 -0.14914 0.66106 -0.14347 0.66043 C -0.14 0.65938 -0.13544 0.6577 -0.13181 0.65707 C -0.12756 0.65623 -0.12315 0.65602 -0.1189 0.65539 C -0.1167 0.65497 -0.11465 0.65413 -0.11244 0.6535 C -0.1063 0.65224 -0.09433 0.65014 -0.09433 0.65014 C -0.0852 0.64615 -0.09607 0.65056 -0.07874 0.64678 C -0.07733 0.64636 -0.07607 0.64552 -0.07481 0.64489 C -0.07307 0.64426 -0.07134 0.64363 -0.06961 0.64321 C -0.06441 0.64195 -0.05922 0.64111 -0.05402 0.63985 C -0.05197 0.63922 -0.04977 0.63838 -0.04756 0.63796 C -0.04378 0.63733 -0.03985 0.63691 -0.03591 0.63628 C -0.03339 0.63523 -0.03087 0.63355 -0.02819 0.63292 C -0.02473 0.63208 -0.01748 0.63061 -0.01386 0.62935 C -0.0126 0.62893 -0.01134 0.62809 -0.01008 0.62767 C -0.0074 0.62683 -0.00489 0.62662 -0.00221 0.62599 C 0.01197 0.62221 -0.00992 0.62641 0.01338 0.62242 C 0.02267 0.61843 0.01102 0.62347 0.02236 0.61906 C 0.03102 0.6157 0.02126 0.61801 0.03669 0.61381 L 0.0496 0.61045 C 0.05685 0.60395 0.04976 0.6094 0.06 0.60521 C 0.0622 0.60437 0.06425 0.60269 0.06645 0.60185 C 0.06819 0.60101 0.06992 0.60059 0.07165 0.59996 C 0.07338 0.59891 0.07496 0.59744 0.07685 0.5966 C 0.07952 0.59534 0.08598 0.59387 0.0885 0.59324 C 0.08976 0.59261 0.09102 0.59198 0.09244 0.59135 C 0.09401 0.59072 0.0959 0.5903 0.09748 0.58967 C 0.10015 0.58862 0.10267 0.58715 0.10535 0.58631 C 0.10708 0.58568 0.10882 0.58526 0.11055 0.58442 C 0.11228 0.58358 0.11385 0.58211 0.11574 0.58106 C 0.117 0.58043 0.11826 0.58001 0.11952 0.57938 C 0.12141 0.57833 0.12299 0.57686 0.12472 0.57581 C 0.12598 0.57518 0.1274 0.57497 0.12866 0.57413 C 0.13008 0.57329 0.13118 0.57161 0.1326 0.57077 C 0.1337 0.56993 0.13511 0.56951 0.13637 0.56888 C 0.13858 0.56783 0.14078 0.56678 0.14299 0.56552 C 0.15181 0.55943 0.14126 0.56384 0.15197 0.56027 C 0.16 0.55313 0.15165 0.55985 0.15968 0.55523 C 0.16236 0.55355 0.16488 0.55166 0.16756 0.54998 C 0.16882 0.5483 0.16992 0.5462 0.17149 0.54473 C 0.1726 0.54368 0.17401 0.54368 0.17527 0.54305 C 0.17716 0.542 0.17889 0.54095 0.18047 0.53948 C 0.18189 0.53864 0.18299 0.53717 0.18441 0.53612 C 0.18819 0.53318 0.19228 0.53087 0.19606 0.52751 C 0.19763 0.52604 0.19842 0.52373 0.2 0.52226 C 0.20315 0.51911 0.20787 0.51617 0.21165 0.51365 C 0.21338 0.51134 0.2148 0.50861 0.21685 0.50672 C 0.22094 0.50294 0.22614 0.50105 0.22976 0.49643 C 0.23149 0.49412 0.23291 0.49118 0.23496 0.4895 C 0.23685 0.48782 0.23937 0.4874 0.24141 0.48593 C 0.25086 0.47963 0.24504 0.4832 0.25181 0.47564 C 0.25291 0.47438 0.25448 0.47354 0.25559 0.47228 C 0.257 0.4706 0.25811 0.4685 0.25952 0.46703 C 0.26283 0.46346 0.26724 0.46115 0.26992 0.45674 C 0.27165 0.4538 0.27307 0.45044 0.27511 0.44792 C 0.27921 0.44309 0.28409 0.43931 0.28803 0.43427 C 0.29811 0.42083 0.28425 0.43889 0.29842 0.42209 C 0.30031 0.41999 0.30204 0.41768 0.30362 0.41516 C 0.30456 0.41369 0.30504 0.41138 0.30614 0.40991 C 0.30724 0.40844 0.30882 0.4076 0.31008 0.40655 C 0.31102 0.40487 0.31181 0.40298 0.31275 0.4013 C 0.31433 0.39836 0.31637 0.39584 0.31779 0.39269 C 0.31889 0.39059 0.31952 0.38807 0.32047 0.38576 C 0.32362 0.37862 0.32299 0.3824 0.32567 0.37379 C 0.32661 0.37043 0.32756 0.36686 0.32819 0.36329 L 0.33086 0.34964 C 0.33102 0.34649 0.33338 0.31541 0.33338 0.31331 C 0.33338 0.28496 0.33323 0.25682 0.33212 0.22868 C 0.33197 0.2249 0.33181 0.22028 0.3296 0.21818 C 0.32693 0.21587 0.32393 0.21419 0.32173 0.21125 C 0.31842 0.20684 0.3148 0.20138 0.31008 0.19928 L 0.30614 0.1976 C 0.30488 0.19571 0.30378 0.19382 0.30236 0.19235 C 0.29905 0.18899 0.29496 0.18479 0.29071 0.18374 C 0.28724 0.1829 0.28378 0.18248 0.28031 0.18185 L 0.15464 0.18374 C 0.12976 0.18437 0.14992 0.18458 0.13637 0.1871 C 0.13212 0.18794 0.12771 0.18815 0.12346 0.18878 C 0.10803 0.19151 0.12677 0.18983 0.10929 0.19235 C 0.10409 0.19298 0.09889 0.1934 0.0937 0.19403 C 0.08614 0.19739 0.0926 0.19487 0.08063 0.1976 C 0.07858 0.19802 0.07637 0.19844 0.07417 0.19928 C 0.07291 0.1997 0.07165 0.20054 0.07039 0.20096 C 0.0674 0.2018 0.06425 0.20201 0.06126 0.20264 C 0.06 0.20327 0.05858 0.20369 0.05732 0.20432 C 0.05606 0.20537 0.05496 0.20726 0.05354 0.20789 C 0.05008 0.20915 0.04661 0.20894 0.04315 0.20957 C 0.04189 0.21083 0.04063 0.21209 0.03921 0.21314 C 0.03653 0.21482 0.03134 0.21587 0.02882 0.2165 C 0.02677 0.21818 0.02456 0.22007 0.02236 0.22175 C 0.01685 0.22574 0.01637 0.2249 0.01071 0.23036 C 0.00677 0.23414 0.00315 0.23876 -0.00095 0.24233 C -0.00347 0.24464 -0.00615 0.24716 -0.00866 0.24926 C -0.01087 0.25115 -0.01323 0.25241 -0.01528 0.25451 C -0.04929 0.29378 -0.01024 0.25136 -0.03717 0.28727 C -0.03859 0.28916 -0.04 0.29063 -0.04111 0.29252 C -0.04221 0.29462 -0.04252 0.29735 -0.04378 0.29945 C -0.04473 0.30134 -0.04646 0.30281 -0.04756 0.3047 C -0.0504 0.30911 -0.05055 0.31142 -0.05276 0.31667 C -0.05355 0.31856 -0.05465 0.32003 -0.05544 0.32192 C -0.05796 0.32864 -0.05764 0.32969 -0.05922 0.33578 C -0.06 0.33872 -0.06079 0.34166 -0.06189 0.34439 C -0.06284 0.34691 -0.06441 0.34901 -0.06567 0.35132 C -0.06615 0.35594 -0.06646 0.36056 -0.06709 0.36518 C -0.0674 0.36749 -0.07071 0.3782 -0.07087 0.37883 C -0.07559 0.42293 -0.07323 0.39584 -0.07087 0.49118 C -0.07087 0.49349 -0.06992 0.4958 -0.06961 0.49811 C -0.06866 0.50504 -0.06835 0.51197 -0.06709 0.5189 C -0.06662 0.52121 -0.06615 0.52352 -0.06567 0.52583 C -0.06489 0.52982 -0.06378 0.53381 -0.06315 0.5378 C -0.06252 0.54137 -0.06252 0.54494 -0.06189 0.5483 C -0.06126 0.55124 -0.06 0.55397 -0.05922 0.55691 C -0.05276 0.58274 -0.06016 0.55712 -0.05402 0.57749 C -0.0537 0.58106 -0.05355 0.58463 -0.05276 0.58799 C -0.05118 0.59555 -0.04851 0.59975 -0.0463 0.60689 C -0.0452 0.61024 -0.04489 0.61402 -0.04378 0.61738 C -0.04016 0.62683 -0.03591 0.63586 -0.03197 0.64489 C -0.02961 0.65077 -0.02583 0.65875 -0.023 0.664 C -0.02142 0.66694 -0.01937 0.66967 -0.0178 0.67261 C -0.01307 0.68143 -0.01481 0.68185 -0.00866 0.68983 C 0.0085 0.71293 -0.01859 0.67135 0.00299 0.70369 C 0.00441 0.70579 0.00535 0.70852 0.00677 0.71062 C 0.0096 0.7144 0.01527 0.71839 0.01842 0.72091 C 0.02204 0.72385 0.02504 0.72763 0.02882 0.72952 C 0.03102 0.73078 0.03323 0.73204 0.03527 0.73309 C 0.03669 0.73372 0.03795 0.73414 0.03921 0.73477 C 0.04456 0.73792 0.04582 0.74023 0.05212 0.7417 C 0.06378 0.74422 0.05732 0.74296 0.07165 0.74527 C 0.07811 0.74422 0.08582 0.74359 0.09244 0.7417 C 0.0937 0.74128 0.09496 0.74023 0.09622 0.74002 C 0.10047 0.73918 0.10488 0.73897 0.10929 0.73834 C 0.11574 0.73729 0.12992 0.73477 0.13511 0.73309 C 0.13858 0.73183 0.14204 0.73057 0.14551 0.72952 C 0.14771 0.7291 0.14992 0.72868 0.15197 0.72784 C 0.1548 0.72679 0.15905 0.72364 0.16236 0.7228 C 0.16488 0.72196 0.16756 0.72154 0.17008 0.72091 C 0.17905 0.71713 0.16803 0.72175 0.18047 0.71755 C 0.1926 0.71356 0.17118 0.71839 0.19338 0.71398 C 0.19606 0.71293 0.19874 0.71188 0.20126 0.71062 C 0.20346 0.70936 0.20551 0.7081 0.20771 0.70726 C 0.20976 0.70621 0.21197 0.706 0.21417 0.70537 C 0.22204 0.69844 0.2137 0.70495 0.2233 0.70033 C 0.22504 0.69928 0.22661 0.69781 0.2285 0.69676 C 0.22976 0.69613 0.23102 0.69571 0.23228 0.69508 C 0.2411 0.69004 0.23417 0.69298 0.24393 0.68647 C 0.24614 0.685 0.24834 0.68437 0.25055 0.6829 C 0.25181 0.68206 0.25307 0.6808 0.25433 0.67954 C 0.25826 0.67555 0.26173 0.67072 0.26598 0.66736 C 0.26693 0.66673 0.27464 0.66064 0.27637 0.65875 C 0.27779 0.65728 0.27889 0.65518 0.28031 0.6535 C 0.28488 0.64825 0.29086 0.64468 0.29448 0.63796 C 0.29984 0.62851 0.29685 0.63313 0.30362 0.62431 C 0.30409 0.62242 0.30425 0.62074 0.30488 0.61906 C 0.3074 0.61234 0.30945 0.60919 0.31275 0.60353 C 0.31307 0.60122 0.31433 0.59387 0.31527 0.59135 C 0.3159 0.58946 0.31716 0.58799 0.31779 0.58631 C 0.31937 0.58211 0.32063 0.57686 0.32173 0.57245 C 0.3222 0.56888 0.32236 0.56552 0.32299 0.56195 C 0.32378 0.55859 0.32472 0.55523 0.32567 0.55166 C 0.32614 0.54998 0.32661 0.5483 0.32693 0.54641 C 0.32882 0.53675 0.32787 0.542 0.3296 0.53087 C 0.32913 0.51302 0.32897 0.49517 0.32819 0.47732 C 0.32803 0.47333 0.32756 0.46934 0.32693 0.46535 C 0.3263 0.46178 0.32519 0.45842 0.32441 0.45485 C 0.32378 0.45275 0.32346 0.45023 0.32299 0.44792 C 0.32094 0.42356 0.32299 0.44057 0.32047 0.42545 C 0.32 0.42272 0.31984 0.41978 0.31921 0.41684 C 0.31842 0.4139 0.31732 0.41117 0.31653 0.40823 C 0.3159 0.4055 0.3159 0.40235 0.31527 0.39962 C 0.31464 0.3971 0.31338 0.39521 0.31275 0.39269 C 0.31165 0.3887 0.31102 0.38471 0.31008 0.38072 C 0.30929 0.37778 0.30834 0.37484 0.30756 0.3719 C 0.30614 0.36686 0.30551 0.3614 0.30362 0.35636 C 0.30267 0.35405 0.30173 0.35195 0.3011 0.34964 C 0.30047 0.34796 0.30015 0.34607 0.29968 0.34439 C 0.29874 0.33977 0.29858 0.33494 0.29716 0.33053 C 0.29543 0.32528 0.29291 0.31688 0.29071 0.31163 C 0.28992 0.30974 0.28882 0.30827 0.28803 0.30638 C 0.28236 0.29126 0.28787 0.30407 0.28425 0.29084 C 0.28236 0.28454 0.28078 0.28244 0.27763 0.27698 C 0.2748 0.26123 0.27889 0.27992 0.26992 0.25619 C 0.26519 0.24359 0.26803 0.24863 0.2622 0.24065 C 0.26173 0.23897 0.26141 0.23708 0.26078 0.23561 C 0.25984 0.23288 0.25527 0.2249 0.25433 0.22343 C 0.25212 0.2144 0.25464 0.22175 0.24913 0.21314 C 0.24819 0.21146 0.24756 0.20957 0.24661 0.20789 C 0.24535 0.20558 0.24393 0.20327 0.24267 0.20096 C 0.24173 0.19928 0.24094 0.1976 0.24015 0.19571 C 0.23921 0.19361 0.23874 0.19088 0.23748 0.18878 C 0.23606 0.18626 0.23385 0.18458 0.23228 0.18185 C 0.21921 0.16022 0.23448 0.18143 0.22204 0.16463 C 0.22047 0.15875 0.22063 0.15791 0.21685 0.15266 C 0.21574 0.15119 0.21417 0.15035 0.21291 0.14909 C 0.20929 0.13502 0.21527 0.15581 0.20645 0.13712 C 0.20047 0.12431 0.21039 0.13481 0.20126 0.12662 C 0.19795 0.1136 0.20267 0.12914 0.19606 0.11801 C 0.19511 0.11654 0.19543 0.11444 0.1948 0.11276 C 0.1937 0.11087 0.19197 0.10961 0.19086 0.10772 C 0.18677 0.10059 0.18157 0.08673 0.17653 0.08169 C 0.1748 0.08001 0.17291 0.07854 0.17149 0.07665 C 0.16992 0.07455 0.16913 0.07161 0.16756 0.06972 C 0.16598 0.06762 0.16393 0.06636 0.16236 0.06447 C 0.16094 0.06279 0.16 0.06048 0.15842 0.05922 C 0.1559 0.05733 0.14882 0.05523 0.14551 0.05418 C 0.13102 0.04452 0.14929 0.05607 0.13511 0.04893 C 0.13338 0.04809 0.13165 0.04641 0.12992 0.04557 C 0.12661 0.04347 0.12456 0.04347 0.12094 0.042 C 0.10236 0.03465 0.12551 0.04263 0.10267 0.03507 C 0.10094 0.03444 0.09937 0.0336 0.09748 0.03339 L 0.08582 0.03171 C 0.08409 0.03108 0.08252 0.03045 0.08063 0.02982 C 0.07858 0.02919 0.07637 0.02898 0.07417 0.02814 C 0.07165 0.0273 0.06913 0.02541 0.06645 0.02478 C 0.06378 0.02415 0.06126 0.02394 0.05874 0.0231 C 0.04661 0.0189 0.05385 0.01827 0.03795 0.01617 L 0.02504 0.01428 C 0.0233 0.01386 0.02157 0.01302 0.01984 0.0126 C 0.0126 0.01113 -0.00079 0.01008 -0.0074 0.00924 C -0.03811 0.00546 -0.00048 0.00945 -0.03717 0.00567 C -0.0474 0.00126 -0.0389 0.00441 -0.06063 0.00231 C -0.10961 -0.00273 -0.0737 -0.00021 -0.12284 -0.00294 C -0.1474 -0.00693 -0.13654 -0.00525 -0.15512 -0.00798 L -0.2252 -0.0063 C -0.22914 -0.00609 -0.23292 -0.00546 -0.23685 -0.00462 C -0.23859 -0.0042 -0.24032 -0.00336 -0.24205 -0.00294 C -0.24961 -0.00084 -0.24788 -0.00126 -0.2537 -0.00126 L -0.26016 -0.00126 " pathEditMode="relative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11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310</TotalTime>
  <Words>28</Words>
  <Application>Microsoft Office PowerPoint</Application>
  <PresentationFormat>自訂</PresentationFormat>
  <Paragraphs>8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文鼎海報體</vt:lpstr>
      <vt:lpstr>文鼎特毛楷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2019-10-29T02:14:38Z</dcterms:modified>
  <dc:language>zh-TW</dc:language>
</cp:coreProperties>
</file>