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FFF"/>
    <a:srgbClr val="9BB8FF"/>
    <a:srgbClr val="A1A41E"/>
    <a:srgbClr val="EE8B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463040" y="213360"/>
            <a:ext cx="5760720" cy="2179320"/>
          </a:xfrm>
          <a:prstGeom prst="wedgeRoundRectCallout">
            <a:avLst>
              <a:gd name="adj1" fmla="val -39881"/>
              <a:gd name="adj2" fmla="val 82080"/>
              <a:gd name="adj3" fmla="val 16667"/>
            </a:avLst>
          </a:prstGeom>
          <a:solidFill>
            <a:srgbClr val="FFC000"/>
          </a:solidFill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海報體" panose="020B0609010101010101" pitchFamily="49" charset="-120"/>
                <a:ea typeface="文鼎海報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 flipH="1">
            <a:off x="78468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86100" y="951240"/>
            <a:ext cx="2590800" cy="1219200"/>
          </a:xfrm>
          <a:prstGeom prst="wedgeEllipseCallout">
            <a:avLst>
              <a:gd name="adj1" fmla="val -3774"/>
              <a:gd name="adj2" fmla="val 86250"/>
            </a:avLst>
          </a:prstGeom>
          <a:solidFill>
            <a:srgbClr val="F49FFF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橢圓形圖說文字 5"/>
          <p:cNvSpPr/>
          <p:nvPr/>
        </p:nvSpPr>
        <p:spPr>
          <a:xfrm>
            <a:off x="4069080" y="1552440"/>
            <a:ext cx="2636520" cy="1219200"/>
          </a:xfrm>
          <a:prstGeom prst="wedgeEllipseCallout">
            <a:avLst>
              <a:gd name="adj1" fmla="val 554"/>
              <a:gd name="adj2" fmla="val 72500"/>
            </a:avLst>
          </a:prstGeom>
          <a:solidFill>
            <a:srgbClr val="00B0F0"/>
          </a:solidFill>
          <a:ln>
            <a:solidFill>
              <a:srgbClr val="A1A4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7025640" y="1264920"/>
            <a:ext cx="2590800" cy="1219200"/>
          </a:xfrm>
          <a:prstGeom prst="wedgeEllipseCallout">
            <a:avLst>
              <a:gd name="adj1" fmla="val -20833"/>
              <a:gd name="adj2" fmla="val 7750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"/>
                            </p:stCondLst>
                            <p:childTnLst>
                              <p:par>
                                <p:cTn id="1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325880" y="27435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5676265" y="320040"/>
            <a:ext cx="3749040" cy="1767840"/>
          </a:xfrm>
          <a:prstGeom prst="cloudCallout">
            <a:avLst>
              <a:gd name="adj1" fmla="val -18394"/>
              <a:gd name="adj2" fmla="val 70258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6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</a:p>
        </p:txBody>
      </p:sp>
      <p:sp>
        <p:nvSpPr>
          <p:cNvPr id="3" name="橢圓形圖說文字 2"/>
          <p:cNvSpPr/>
          <p:nvPr/>
        </p:nvSpPr>
        <p:spPr>
          <a:xfrm>
            <a:off x="2240280" y="944880"/>
            <a:ext cx="2179320" cy="1539480"/>
          </a:xfrm>
          <a:prstGeom prst="wedgeEllipseCallout">
            <a:avLst>
              <a:gd name="adj1" fmla="val -4749"/>
              <a:gd name="adj2" fmla="val 6547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  <a:p>
            <a:pPr algn="ctr"/>
            <a:r>
              <a:rPr lang="zh-TW" altLang="en-US" sz="32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</a:t>
            </a:r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，那你呢？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" tmFilter="0, 0; 0.125,0.2665; 0.25,0.4; 0.375,0.465; 0.5,0.5;  0.625,0.535; 0.75,0.6; 0.875,0.7335; 1,1">
                                          <p:stCondLst>
                                            <p:cond delay="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" tmFilter="0, 0; 0.125,0.2665; 0.25,0.4; 0.375,0.465; 0.5,0.5;  0.625,0.535; 0.75,0.6; 0.875,0.7335; 1,1">
                                          <p:stCondLst>
                                            <p:cond delay="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" tmFilter="0, 0; 0.125,0.2665; 0.25,0.4; 0.375,0.465; 0.5,0.5;  0.625,0.535; 0.75,0.6; 0.875,0.7335; 1,1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">
                                          <p:stCondLst>
                                            <p:cond delay="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" decel="50000">
                                          <p:stCondLst>
                                            <p:cond delay="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">
                                          <p:stCondLst>
                                            <p:cond delay="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" decel="50000">
                                          <p:stCondLst>
                                            <p:cond delay="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" decel="50000">
                                          <p:stCondLst>
                                            <p:cond delay="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" decel="50000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"/>
                            </p:stCondLst>
                            <p:childTnLst>
                              <p:par>
                                <p:cTn id="2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3039240" y="3862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5518200" y="2834640"/>
            <a:ext cx="3686760" cy="59805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324600" y="701040"/>
            <a:ext cx="2521680" cy="1746960"/>
          </a:xfrm>
          <a:prstGeom prst="wedgeEllipseCallout">
            <a:avLst/>
          </a:prstGeom>
          <a:solidFill>
            <a:srgbClr val="9BB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9433 0.08484 L 0.59433 0.08505 C 0.5937 0.07392 0.59276 0.04557 0.59118 0.03213 C 0.5904 0.02562 0.58945 0.0189 0.58819 0.01218 C 0.58725 0.00672 0.58677 0.00126 0.5852 -0.0042 C 0.58299 -0.01134 0.58079 -0.01953 0.57764 -0.02604 C 0.57339 -0.03507 0.56914 -0.04431 0.56394 -0.0525 C 0.56142 -0.05628 0.55874 -0.06027 0.55638 -0.06447 C 0.5537 -0.06951 0.5515 -0.07539 0.54882 -0.08064 C 0.54756 -0.08337 0.54583 -0.08589 0.54441 -0.08862 C 0.54221 -0.09261 0.54047 -0.09681 0.53827 -0.10101 C 0.53685 -0.10374 0.53528 -0.10626 0.5337 -0.10878 C 0.53213 -0.11214 0.52803 -0.12075 0.52614 -0.12285 C 0.52457 -0.12495 0.52221 -0.12579 0.52016 -0.12705 C 0.51402 -0.13041 0.50961 -0.12978 0.50205 -0.13125 C 0.49496 -0.12978 0.48772 -0.12978 0.48079 -0.12705 C 0.47843 -0.126 0.47701 -0.12285 0.47481 -0.12117 C 0.45087 -0.10122 0.48551 -0.13293 0.46425 -0.11088 C 0.46142 -0.10794 0.45795 -0.10584 0.45512 -0.10269 C 0.4274 -0.07245 0.46662 -0.11109 0.44 -0.08463 C 0.4337 -0.07812 0.43654 -0.08295 0.42945 -0.07476 C 0.42788 -0.07266 0.42646 -0.07056 0.42488 -0.06846 C 0.42394 -0.06447 0.42047 -0.06027 0.42189 -0.05628 C 0.42284 -0.05397 0.42331 -0.0504 0.42488 -0.04851 C 0.4326 -0.03801 0.43717 -0.0399 0.44756 -0.03612 C 0.44914 -0.0357 0.45055 -0.03465 0.45213 -0.03423 C 0.45465 -0.03339 0.45717 -0.03297 0.45969 -0.03213 C 0.46173 -0.0315 0.46378 -0.03066 0.46567 -0.03024 C 0.46882 -0.0294 0.47181 -0.02898 0.47481 -0.02814 C 0.47685 -0.02751 0.47874 -0.02646 0.48079 -0.02604 C 0.48693 -0.0252 0.49292 -0.02478 0.49906 -0.02415 C 0.50047 -0.02352 0.50189 -0.02247 0.50347 -0.02226 C 0.52142 -0.01869 0.52189 -0.02016 0.54126 -0.02226 C 0.54236 -0.02415 0.54378 -0.02583 0.54441 -0.02814 C 0.54725 -0.03822 0.54551 -0.04788 0.54441 -0.05838 C 0.5441 -0.06111 0.54362 -0.06384 0.54284 -0.06657 C 0.54221 -0.06888 0.54063 -0.07035 0.53984 -0.07245 C 0.53906 -0.07434 0.53937 -0.07707 0.53827 -0.07854 C 0.53103 -0.08841 0.52819 -0.08673 0.51858 -0.08862 C 0.51055 -0.09219 0.51748 -0.08946 0.50662 -0.09261 C 0.50457 -0.09324 0.50252 -0.09408 0.50047 -0.09492 C 0.49449 -0.09618 0.48236 -0.0987 0.48236 -0.09849 L 0.32362 -0.0966 C 0.32 -0.0966 0.31654 -0.09366 0.31307 -0.09261 C 0.31008 -0.09177 0.30693 -0.09135 0.30394 -0.09072 C 0.30189 -0.08925 0.3 -0.08757 0.29795 -0.08652 C 0.28914 -0.08253 0.28662 -0.08337 0.27827 -0.07854 C 0.27418 -0.07623 0.27024 -0.07308 0.26614 -0.07056 C 0.25276 -0.06216 0.25355 -0.06405 0.24205 -0.05439 C 0.2411 -0.05355 0.22299 -0.03801 0.2178 -0.03213 C 0.21622 -0.03024 0.21449 -0.02835 0.21323 -0.02604 C 0.21103 -0.02226 0.20725 -0.01428 0.20725 -0.01407 C 0.20819 -0.00609 0.20709 0.00315 0.21024 0.01008 C 0.21181 0.01365 0.21638 0.01071 0.21937 0.01218 C 0.24378 0.02478 0.21465 0.01806 0.24347 0.02205 C 0.26315 0.02982 0.24473 0.02373 0.27071 0.02835 C 0.27276 0.02856 0.27465 0.02982 0.27669 0.03024 C 0.27969 0.03108 0.28284 0.03171 0.28583 0.03213 C 0.29638 0.03171 0.30725 0.03297 0.31764 0.03024 C 0.32268 0.02898 0.32662 0.02352 0.33118 0.02016 C 0.33953 0.01407 0.34173 0.01407 0.34929 0.00588 C 0.35685 -0.00189 0.35418 -0.00021 0.35843 -0.01008 C 0.36315 -0.021 0.36016 -0.01092 0.36299 -0.02226 C 0.36095 -0.03486 0.35984 -0.06069 0.35229 -0.07476 C 0.35024 -0.07833 0.34709 -0.08085 0.34473 -0.08463 C 0.34284 -0.08778 0.33433 -0.105 0.33118 -0.10878 C 0.32851 -0.11235 0.32504 -0.11403 0.32205 -0.11676 C 0.31953 -0.11949 0.31732 -0.12285 0.31449 -0.12495 C 0.31229 -0.12705 0.30945 -0.12726 0.30693 -0.12894 C 0.30441 -0.13062 0.30205 -0.13335 0.29937 -0.13503 C 0.29748 -0.13629 0.29544 -0.1365 0.29339 -0.13692 C 0.28079 -0.1407 0.29055 -0.13755 0.27528 -0.14112 C 0.24504 -0.14805 0.27481 -0.14406 0.22835 -0.147 C 0.21685 -0.14637 0.2052 -0.14658 0.19355 -0.14511 C 0.18898 -0.14448 0.18457 -0.14196 0.18 -0.14112 C 0.17496 -0.14007 0.16992 -0.13965 0.16488 -0.13902 L 0.15276 -0.13503 C 0.14819 -0.13356 0.14362 -0.13251 0.13921 -0.13125 C 0.13402 -0.12915 0.12898 -0.12705 0.1241 -0.12495 C 0.12 -0.12306 0.11606 -0.12075 0.11197 -0.11886 C 0.1074 -0.11676 0.10284 -0.11529 0.09827 -0.11277 C 0.09481 -0.11109 0.09134 -0.10857 0.08772 -0.10689 C 0.08425 -0.10521 0.08063 -0.10458 0.07717 -0.10269 C 0.07433 -0.10122 0.05103 -0.0861 0.04693 -0.08064 C 0.04016 -0.07161 0.04378 -0.07665 0.03638 -0.06447 C 0.03591 -0.06258 0.03528 -0.06069 0.03481 -0.05838 C 0.03433 -0.05565 0.03418 -0.05292 0.03339 -0.0504 C 0.0326 -0.04809 0.03134 -0.0462 0.03024 -0.04431 C 0.02961 -0.03906 0.02725 -0.02436 0.02725 -0.02016 C 0.02772 -0.00609 0.02835 0.0084 0.03024 0.02205 C 0.03118 0.02772 0.03528 0.03402 0.03937 0.03633 C 0.04284 0.03822 0.04646 0.03843 0.04992 0.04032 C 0.05213 0.04116 0.05386 0.04347 0.05606 0.04452 C 0.05843 0.04557 0.0611 0.04578 0.06362 0.04641 C 0.07418 0.04914 0.07386 0.04851 0.0863 0.05019 C 0.11654 0.04977 0.14677 0.05019 0.17701 0.04851 C 0.1811 0.0483 0.18914 0.04452 0.18914 0.04473 C 0.19276 0.04074 0.19858 0.03549 0.2011 0.03024 C 0.20268 0.0273 0.20347 0.02373 0.20425 0.02016 C 0.20457 0.01827 0.20425 0.01617 0.20425 0.01407 L 0.1589 -0.07854 C 0.11544 -0.08169 0.11591 -0.08253 0.05748 -0.07854 C 0.05197 -0.07812 0.04646 -0.07602 0.04095 -0.07476 L 0.02583 -0.07056 C 0.02331 -0.06972 0.02063 -0.0693 0.01827 -0.06846 C 0.01622 -0.06804 0.01418 -0.0672 0.01213 -0.06657 C 0.01071 -0.06615 0.00914 -0.06468 0.00756 -0.06447 C 0.00315 -0.06342 -0.00142 -0.063 -0.00598 -0.06258 C -0.01228 -0.06027 -0.01701 -0.05922 -0.02268 -0.05628 C -0.02519 -0.05523 -0.02756 -0.05334 -0.03023 -0.0525 C -0.03417 -0.05061 -0.03827 -0.04977 -0.0422 -0.04851 C -0.0463 -0.04494 -0.05055 -0.042 -0.05433 -0.03822 C -0.06787 -0.02457 -0.0622 -0.02982 -0.07102 -0.02226 C -0.07842 -0.00735 -0.0685 -0.02478 -0.08 -0.01197 C -0.08142 -0.0105 -0.08173 -0.00777 -0.08315 -0.00609 C -0.08441 -0.0042 -0.08614 -0.00336 -0.08756 -0.00189 C -0.08866 2.73415E-6 -0.08945 0.0021 -0.09071 0.00399 C -0.09197 0.0063 -0.09417 0.00756 -0.09512 0.01008 C -0.09669 0.01386 -0.09827 0.02205 -0.09827 0.02226 C -0.09716 0.03024 -0.09669 0.03843 -0.09512 0.04641 C -0.09433 0.05019 -0.0874 0.05901 -0.08614 0.06027 C -0.07464 0.0735 -0.07527 0.07434 -0.06346 0.07875 C -0.06094 0.07959 -0.05842 0.0798 -0.0559 0.08064 C -0.04252 0.08568 -0.04378 0.08883 -0.02567 0.09282 C -0.00834 0.0966 -0.02519 0.09324 -0.00299 0.09681 C 0.00063 0.09744 0.0041 0.09849 0.00756 0.09891 C 0.01512 0.09975 0.02268 0.10017 0.03024 0.10101 C 0.04142 0.09954 0.0526 0.09912 0.06362 0.09681 C 0.0663 0.09639 0.06866 0.0945 0.07118 0.09282 C 0.08284 0.08505 0.07465 0.08925 0.08473 0.08064 C 0.08662 0.07917 0.08898 0.07854 0.09071 0.07665 C 0.09418 0.07308 0.09795 0.06972 0.09984 0.06468 C 0.10425 0.05292 0.10173 0.05922 0.1074 0.04641 C 0.11071 0.02856 0.11276 0.02478 0.10898 0.00399 C 0.10835 0.00126 0.10173 -0.00462 0.09984 -0.00609 C 0.0937 -0.01071 0.09213 -0.01071 0.08473 -0.01428 L 0.08016 -0.01596 C 0.07874 -0.0168 0.07717 -0.01785 0.07559 -0.01806 C 0.07118 -0.01953 0.06662 -0.02142 0.06205 -0.02226 C 0.05402 -0.02373 0.04599 -0.0252 0.0378 -0.02604 L 0.00614 -0.03024 C -0.00047 -0.03213 -0.00693 -0.03507 -0.01354 -0.03612 C -0.02551 -0.03843 -0.03779 -0.03864 -0.04976 -0.04032 L -0.06488 -0.04221 C -0.06897 -0.04305 -0.07307 -0.04389 -0.07701 -0.04431 C -0.08157 -0.04494 -0.08614 -0.04536 -0.09071 -0.0462 C -0.09323 -0.04704 -0.09559 -0.04788 -0.09827 -0.04851 C -0.10567 -0.04935 -0.11338 -0.04977 -0.12094 -0.0504 L -0.18897 -0.04851 C -0.1937 -0.04809 -0.19386 -0.04452 -0.19795 -0.04221 C -0.19984 -0.04116 -0.20205 -0.04116 -0.20409 -0.04032 C -0.21008 -0.03717 -0.21086 -0.03507 -0.21606 -0.03024 C -0.21764 -0.02877 -0.21921 -0.02751 -0.22063 -0.02604 C -0.22378 -0.01995 -0.22441 -0.01911 -0.22677 -0.01197 C -0.2274 -0.01008 -0.22771 -0.00798 -0.22819 -0.00609 C -0.22771 -0.00336 -0.22803 2.73415E-6 -0.22677 0.0021 C -0.22331 0.00756 -0.21449 0.01008 -0.21008 0.01218 C -0.20756 0.01344 -0.20504 0.01491 -0.20252 0.01617 C -0.2011 0.0168 -0.19953 0.01743 -0.19795 0.01827 C -0.1959 0.01932 -0.19417 0.02121 -0.19197 0.02205 C -0.18897 0.02352 -0.18582 0.0231 -0.18283 0.02436 C -0.18126 0.02478 -0.17984 0.02562 -0.17827 0.02625 C -0.13764 0.02478 -0.12992 0.04074 -0.11023 0.01827 C -0.10866 0.01638 -0.10724 0.01407 -0.10582 0.01218 C -0.10519 0.00945 -0.10504 0.00672 -0.10425 0.00399 C -0.10346 0.00126 -0.10126 -0.00084 -0.10126 -0.0042 C -0.10079 -0.01533 -0.1011 -0.02688 -0.10268 -0.03822 C -0.10315 -0.04158 -0.10567 -0.04389 -0.10724 -0.0462 C -0.11527 -0.05838 -0.11023 -0.05166 -0.11779 -0.05628 C -0.11968 -0.05754 -0.13338 -0.06741 -0.13748 -0.06846 C -0.14252 -0.06972 -0.14756 -0.06972 -0.1526 -0.07056 C -0.15512 -0.07203 -0.15748 -0.07392 -0.16016 -0.07476 C -0.16362 -0.0756 -0.16724 -0.07581 -0.17071 -0.07665 C -0.17338 -0.07707 -0.1759 -0.07791 -0.17827 -0.07854 C -0.18236 -0.0798 -0.1863 -0.0819 -0.19039 -0.08253 C -0.19401 -0.08337 -0.19748 -0.08358 -0.20094 -0.08463 C -0.20504 -0.08568 -0.20897 -0.08778 -0.21307 -0.08862 C -0.2222 -0.09051 -0.24031 -0.09261 -0.24031 -0.0924 C -0.24441 -0.09408 -0.24834 -0.09576 -0.25244 -0.0966 C -0.26882 -0.1008 -0.26268 -0.09681 -0.27811 -0.10101 C -0.30724 -0.10794 -0.27134 -0.10227 -0.30535 -0.10689 C -0.30693 -0.10668 -0.34551 -0.10353 -0.35527 -0.09492 L -0.35968 -0.09072 C -0.35496 -0.06489 -0.35968 -0.08253 -0.3537 -0.06846 C -0.35165 -0.06384 -0.35055 -0.05859 -0.34771 -0.05439 C -0.34441 -0.04935 -0.34047 -0.04536 -0.33701 -0.04032 C -0.33291 -0.03423 -0.32945 -0.02751 -0.32504 -0.02226 C -0.31386 -0.00819 -0.31685 -0.01596 -0.30677 -0.00609 C -0.30519 -0.0042 -0.30409 -0.00147 -0.30236 2.73415E-6 C -0.30094 0.00126 -0.29779 0.0021 -0.29779 0.0021 L -1.9685E-6 2.73415E-6 " pathEditMode="relative" rAng="0" ptsTypes="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701" y="-107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文鼎海報體</vt:lpstr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2019-10-29T02:15:36Z</dcterms:modified>
  <dc:language>zh-TW</dc:language>
</cp:coreProperties>
</file>