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00FFFF"/>
    <a:srgbClr val="FF0066"/>
    <a:srgbClr val="C1E7F9"/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33630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81200" y="716280"/>
            <a:ext cx="5684520" cy="2014728"/>
          </a:xfrm>
          <a:prstGeom prst="wedgeEllipseCallout">
            <a:avLst>
              <a:gd name="adj1" fmla="val -41944"/>
              <a:gd name="adj2" fmla="val 66526"/>
            </a:avLst>
          </a:prstGeom>
          <a:solidFill>
            <a:srgbClr val="FF0066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你們知道「一」開頭</a:t>
            </a:r>
            <a:r>
              <a:rPr lang="zh-TW" altLang="en-US" sz="32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701160" y="30891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746760"/>
            <a:ext cx="2605800" cy="1481328"/>
          </a:xfrm>
          <a:prstGeom prst="wedgeEllipseCallout">
            <a:avLst>
              <a:gd name="adj1" fmla="val -9721"/>
              <a:gd name="adj2" fmla="val 66615"/>
            </a:avLst>
          </a:prstGeom>
          <a:solidFill>
            <a:srgbClr val="F49FFF"/>
          </a:solidFill>
          <a:ln w="76200">
            <a:solidFill>
              <a:srgbClr val="FFFF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>
                <a:solidFill>
                  <a:srgbClr val="FF0066"/>
                </a:solidFill>
              </a:rPr>
              <a:t>一見如故</a:t>
            </a:r>
          </a:p>
          <a:p>
            <a:pPr algn="ctr"/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4038600" y="990600"/>
            <a:ext cx="2510160" cy="1511808"/>
          </a:xfrm>
          <a:prstGeom prst="wedgeEllipseCallout">
            <a:avLst>
              <a:gd name="adj1" fmla="val -3950"/>
              <a:gd name="adj2" fmla="val 66532"/>
            </a:avLst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8244840" y="1767840"/>
            <a:ext cx="68237" cy="45719"/>
          </a:xfrm>
          <a:prstGeom prst="wedgeEllipseCallout">
            <a:avLst>
              <a:gd name="adj1" fmla="val 90837"/>
              <a:gd name="adj2" fmla="val 1625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形圖說文字 4"/>
          <p:cNvSpPr/>
          <p:nvPr/>
        </p:nvSpPr>
        <p:spPr>
          <a:xfrm>
            <a:off x="7240799" y="933456"/>
            <a:ext cx="2528041" cy="1517903"/>
          </a:xfrm>
          <a:prstGeom prst="wedgeEllipseCallout">
            <a:avLst>
              <a:gd name="adj1" fmla="val 2734"/>
              <a:gd name="adj2" fmla="val 71087"/>
            </a:avLst>
          </a:prstGeom>
          <a:solidFill>
            <a:srgbClr val="00B0F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3291840" y="1752600"/>
            <a:ext cx="76200" cy="45719"/>
          </a:xfrm>
          <a:prstGeom prst="wedgeEllipseCallout">
            <a:avLst>
              <a:gd name="adj1" fmla="val 479167"/>
              <a:gd name="adj2" fmla="val 2625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橢圓形圖說文字 2"/>
          <p:cNvSpPr/>
          <p:nvPr/>
        </p:nvSpPr>
        <p:spPr>
          <a:xfrm>
            <a:off x="1889760" y="586739"/>
            <a:ext cx="2956560" cy="1618488"/>
          </a:xfrm>
          <a:prstGeom prst="wedgeEllipseCallout">
            <a:avLst>
              <a:gd name="adj1" fmla="val -1761"/>
              <a:gd name="adj2" fmla="val 71916"/>
            </a:avLst>
          </a:prstGeom>
          <a:solidFill>
            <a:srgbClr val="FF0066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 dirty="0"/>
          </a:p>
          <a:p>
            <a:pPr algn="ctr"/>
            <a:r>
              <a:rPr lang="zh-TW" altLang="en-US" sz="36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5030280" y="381000"/>
            <a:ext cx="3366960" cy="2029967"/>
          </a:xfrm>
          <a:prstGeom prst="cloudCallout">
            <a:avLst>
              <a:gd name="adj1" fmla="val -464"/>
              <a:gd name="adj2" fmla="val 68506"/>
            </a:avLst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我想想</a:t>
            </a:r>
            <a:r>
              <a:rPr lang="en-US" altLang="zh-TW" sz="36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...</a:t>
            </a:r>
            <a:endParaRPr lang="zh-TW" altLang="en-US" sz="3600" dirty="0">
              <a:solidFill>
                <a:srgbClr val="00FFFF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16136" y="888720"/>
            <a:ext cx="3207384" cy="1487880"/>
          </a:xfrm>
          <a:prstGeom prst="wedgeEllipseCallout">
            <a:avLst>
              <a:gd name="adj1" fmla="val -7054"/>
              <a:gd name="adj2" fmla="val 78248"/>
            </a:avLst>
          </a:prstGeom>
          <a:solidFill>
            <a:srgbClr val="FF0066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pPr algn="ctr"/>
            <a:r>
              <a:rPr lang="zh-TW" altLang="en-US" sz="4000" dirty="0">
                <a:solidFill>
                  <a:srgbClr val="00FFFF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8000" decel="7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024 0.04494 L 0.65024 0.04515 C 0.64615 0.04473 0.64205 0.04473 0.6378 0.04452 C 0.63497 0.04452 0.63245 0.0441 0.62961 0.0441 C 0.62788 0.04389 0.62599 0.04389 0.6241 0.04368 C 0.62268 0.04368 0.62142 0.04347 0.62 0.04326 C 0.61764 0.04326 0.61528 0.04326 0.61308 0.04305 C 0.61166 0.04305 0.6104 0.04284 0.60898 0.04284 C 0.59182 0.04179 0.60331 0.04263 0.59386 0.04179 C 0.58788 0.042 0.58205 0.042 0.57591 0.04221 C 0.57418 0.04221 0.57245 0.04242 0.57056 0.04242 C 0.56819 0.04263 0.56583 0.04263 0.56363 0.04284 C 0.56221 0.04284 0.56095 0.04305 0.55953 0.04305 C 0.55134 0.04347 0.55481 0.04305 0.54851 0.04368 C 0.54615 0.04389 0.54378 0.0441 0.54158 0.04431 C 0.54016 0.04452 0.53906 0.04473 0.53748 0.04494 C 0.53386 0.04515 0.53008 0.04536 0.52646 0.04557 L 0.52095 0.04578 C 0.51906 0.04599 0.51733 0.04599 0.51544 0.0462 C 0.5126 0.0462 0.50993 0.0462 0.50725 0.04641 C 0.50347 0.04662 0.49985 0.04683 0.49623 0.04704 C 0.49308 0.04725 0.48977 0.04725 0.48662 0.04725 C 0.4789 0.04767 0.47748 0.04788 0.47134 0.0483 C 0.47103 0.04851 0.47087 0.04893 0.47008 0.04914 C 0.46851 0.04977 0.46457 0.05103 0.46457 0.05124 C 0.46016 0.05481 0.46583 0.04998 0.46174 0.05313 C 0.46142 0.05355 0.46111 0.05397 0.46048 0.05439 C 0.45969 0.05481 0.45843 0.05544 0.45764 0.05586 C 0.45701 0.05649 0.45686 0.05691 0.45638 0.05733 C 0.45591 0.05775 0.45528 0.05796 0.45497 0.05838 C 0.45449 0.05922 0.45371 0.06006 0.45371 0.06069 C 0.45371 0.06237 0.45449 0.06447 0.45638 0.06594 C 0.4567 0.06636 0.45733 0.06657 0.45764 0.06699 C 0.45859 0.06762 0.45906 0.06846 0.46048 0.0693 C 0.46142 0.06993 0.46237 0.07035 0.46315 0.07077 C 0.46378 0.07119 0.46394 0.07161 0.46457 0.07203 C 0.4652 0.07245 0.46646 0.07287 0.46741 0.07329 C 0.46835 0.07392 0.46804 0.07476 0.47008 0.07518 C 0.47371 0.07602 0.47717 0.07686 0.48111 0.07749 L 0.49623 0.08022 C 0.49906 0.08085 0.50189 0.08127 0.50441 0.0819 C 0.52016 0.08526 0.5126 0.08421 0.52504 0.08589 C 0.52819 0.08673 0.53103 0.08778 0.53465 0.08862 C 0.53607 0.08883 0.53764 0.08904 0.5389 0.08946 C 0.54048 0.08988 0.54126 0.09051 0.543 0.09093 C 0.54394 0.09135 0.54583 0.09135 0.54709 0.09156 C 0.54882 0.09198 0.54993 0.0924 0.55119 0.09282 C 0.55166 0.09324 0.55182 0.09345 0.5526 0.09387 C 0.55481 0.0945 0.5578 0.09492 0.56079 0.09534 C 0.56032 0.0966 0.56016 0.09765 0.55953 0.09891 C 0.55937 0.09933 0.55922 0.09975 0.55811 0.09996 C 0.5567 0.10017 0.55449 0.10017 0.5526 0.10017 C 0.543 0.10017 0.53323 0.09996 0.52363 0.09996 C 0.52221 0.09975 0.52095 0.09954 0.51953 0.09954 C 0.51323 0.09933 0.50678 0.09933 0.50032 0.09933 C 0.48819 0.09912 0.48788 0.09891 0.47701 0.0987 C 0.47056 0.0987 0.4641 0.0987 0.45764 0.09891 C 0.4463 0.09933 0.44835 0.09954 0.43843 0.10017 L 0.43308 0.10059 C 0.41733 0.10038 0.40174 0.10038 0.38615 0.10017 C 0.38426 0.10017 0.38252 0.09996 0.38079 0.09996 C 0.36914 0.09954 0.343 0.09933 0.33386 0.09933 C 0.33071 0.09912 0.3263 0.0987 0.323 0.0987 C 0.3156 0.0987 0.30819 0.09891 0.30095 0.09891 C 0.29182 0.09933 0.28221 0.09954 0.27339 0.10017 C 0.24914 0.10164 0.27717 0.09996 0.2556 0.10101 C 0.25402 0.10122 0.25276 0.10143 0.25134 0.10143 C 0.24819 0.10164 0.24504 0.10164 0.24174 0.10164 C 0.2093 0.10122 0.23906 0.10185 0.21434 0.1008 C 0.20378 0.10038 0.19308 0.10017 0.18268 0.09954 C 0.18095 0.09954 0.17906 0.09933 0.17717 0.09933 C 0.17575 0.09912 0.17449 0.09912 0.17308 0.09891 C 0.17024 0.09891 0.16756 0.0987 0.16473 0.0987 L 0.13859 0.09933 C 0.09827 0.10122 0.15575 0.09912 0.1126 0.1008 C 0.09402 0.10143 0.09355 0.10143 0.07528 0.10164 C 0.07071 0.10185 0.0663 0.10206 0.06158 0.10227 C 0.04489 0.1029 0.05827 0.10227 0.04646 0.1029 C 0.04048 0.1029 0.03449 0.10269 0.02867 0.10269 C 0.02725 0.10269 0.02583 0.10248 0.02441 0.10227 C 0.02284 0.10206 0.02189 0.10164 0.02032 0.10143 C 0.0178 0.10101 0.01481 0.10059 0.01213 0.10017 C 0.01024 0.09996 0.00867 0.09954 0.00662 0.09933 C 0.00315 0.09891 -0.00078 0.0987 -0.00425 0.09828 C -0.02173 0.0966 -0.01055 0.09723 -0.03322 0.09555 C -0.0359 0.09534 -0.03874 0.09534 -0.04157 0.09534 C -0.05118 0.09534 -0.06078 0.09534 -0.07039 0.09555 C -0.07259 0.09555 -0.07496 0.09576 -0.07716 0.09597 C -0.0822 0.09597 -0.0874 0.09618 -0.09244 0.09618 C -0.12063 0.09681 -0.07385 0.09618 -0.12267 0.09681 C -0.12992 0.09681 -0.13748 0.09681 -0.14472 0.0966 C -0.14629 0.09639 -0.14629 0.09597 -0.1474 0.09555 C -0.16173 0.09177 -0.14031 0.09807 -0.15559 0.09345 C -0.15622 0.09324 -0.15637 0.09282 -0.157 0.09261 C -0.15795 0.09198 -0.15905 0.09156 -0.15968 0.09093 C -0.16031 0.09072 -0.16063 0.0903 -0.1611 0.08988 C -0.16157 0.08946 -0.16204 0.08925 -0.16252 0.08883 C -0.16204 0.08631 -0.16236 0.08358 -0.1611 0.08085 C -0.16078 0.0798 -0.15842 0.07896 -0.15559 0.07812 C -0.15385 0.0777 -0.15228 0.07707 -0.15007 0.07665 C -0.14771 0.07623 -0.14472 0.07581 -0.14189 0.07539 C -0.14 0.07518 -0.13212 0.07392 -0.13102 0.07392 C -0.12818 0.07371 -0.12283 0.07371 -0.11984 0.07329 C -0.11181 0.07245 -0.12031 0.07266 -0.1074 0.07245 C -0.1011 0.07224 -0.09464 0.07224 -0.08818 0.07203 C -0.06803 0.07224 -0.04787 0.07224 -0.02787 0.07266 C -0.02566 0.07266 -0.02409 0.07308 -0.0222 0.07329 C -0.00346 0.0756 -0.02661 0.07266 -0.00992 0.07539 C 0.00189 0.07728 -0.00031 0.07623 0.01339 0.07812 C 0.01638 0.07854 0.01969 0.07875 0.02174 0.07938 C 0.02772 0.08106 0.03434 0.08274 0.03969 0.08463 C 0.05087 0.08862 0.04552 0.08694 0.05465 0.08946 C 0.05575 0.09009 0.05654 0.09072 0.05764 0.09135 C 0.0641 0.09534 0.05764 0.09114 0.06158 0.09387 C 0.06158 0.09408 0.06 0.09597 0.0589 0.09618 C 0.05371 0.09786 0.04315 0.09912 0.03701 0.10017 C 0.03229 0.10101 0.02819 0.10185 0.02315 0.10269 C -0.00692 0.10668 0.00536 0.10458 -0.01118 0.10626 C -0.01307 0.10647 -0.01496 0.10668 -0.01685 0.10689 C -0.01826 0.1071 -0.01921 0.10751 -0.02094 0.10751 C -0.02677 0.10772 -0.03275 0.10772 -0.03874 0.10793 C -0.05307 0.10751 -0.06724 0.10751 -0.08141 0.1071 C -0.08866 0.1071 -0.0937 0.10647 -0.10063 0.10605 C -0.11259 0.10521 -0.10299 0.10626 -0.11842 0.105 C -0.12126 0.10479 -0.1244 0.10479 -0.12677 0.10437 C -0.12803 0.10416 -0.1296 0.10416 -0.13102 0.10395 C -0.13244 0.10353 -0.13338 0.10311 -0.13496 0.1029 C -0.13748 0.10269 -0.14047 0.10248 -0.1433 0.10227 C -0.14472 0.10206 -0.14582 0.10164 -0.1474 0.10143 C -0.1485 0.10122 -0.15039 0.10122 -0.15149 0.10101 C -0.15291 0.1008 -0.15322 0.10038 -0.15433 0.10017 C -0.15543 0.09996 -0.157 0.09975 -0.15842 0.09954 C -0.16078 0.09702 -0.16204 0.09513 -0.16803 0.09261 C -0.17196 0.09093 -0.17007 0.09177 -0.17354 0.08988 C -0.17385 0.08925 -0.17433 0.08862 -0.17496 0.08799 C -0.17559 0.08715 -0.17685 0.08631 -0.17763 0.08547 C -0.17937 0.08379 -0.17826 0.08442 -0.18031 0.08316 C -0.18 0.08064 -0.17984 0.07791 -0.17905 0.07539 C -0.17889 0.07518 -0.17826 0.07476 -0.17763 0.07455 C -0.17433 0.07287 -0.17511 0.0735 -0.16929 0.07182 C -0.1674 0.07119 -0.16598 0.07056 -0.16393 0.06993 C -0.1622 0.06951 -0.15496 0.06762 -0.15149 0.06699 C -0.15023 0.06657 -0.14866 0.06657 -0.1474 0.06636 C -0.14346 0.06489 -0.14645 0.06573 -0.14047 0.06468 C -0.13874 0.06447 -0.13716 0.06405 -0.13496 0.06384 C -0.12645 0.06321 -0.11007 0.063 -0.10204 0.063 C -0.08976 0.06279 -0.07716 0.06279 -0.06488 0.06258 C -0.06299 0.06237 -0.06126 0.06216 -0.05937 0.06195 C -0.05763 0.06174 -0.05543 0.06195 -0.05385 0.06174 C -0.05196 0.06132 -0.05149 0.0609 -0.04976 0.06048 C -0.04771 0.06006 -0.04503 0.05964 -0.04283 0.05922 C -0.04 0.05859 -0.03748 0.05796 -0.03464 0.05733 L -0.02645 0.05565 L -0.0222 0.0546 C -0.02173 0.05439 -0.02157 0.05397 -0.02094 0.05376 C -0.01921 0.05313 -0.01637 0.05271 -0.01527 0.05187 L -0.01401 0.05103 C -0.01496 0.04935 -0.01559 0.04767 -0.01685 0.0462 C -0.01732 0.04536 -0.01984 0.04368 -0.02094 0.04305 L -0.0222 0.04221 C -0.02267 0.04179 -0.02283 0.04158 -0.02362 0.04116 C -0.02456 0.04095 -0.02566 0.04074 -0.02645 0.04032 C -0.02708 0.04011 -0.02692 0.03969 -0.02787 0.03948 C -0.02913 0.03885 -0.03354 0.03801 -0.0359 0.0378 C -0.03874 0.03759 -0.04173 0.03759 -0.04425 0.03717 C -0.05322 0.03633 -0.04771 0.03675 -0.06078 0.03612 C -0.06267 0.03591 -0.06456 0.03591 -0.06614 0.0357 C -0.07354 0.03486 -0.06976 0.03528 -0.07716 0.03486 C -0.07874 0.03465 -0.07984 0.03423 -0.08141 0.03423 C -0.08393 0.03402 -0.08677 0.03402 -0.08976 0.03381 C -0.09196 0.03381 -0.09433 0.0336 -0.09653 0.0336 C -0.10661 0.0336 -0.11669 0.0336 -0.12677 0.03381 C -0.12834 0.03402 -0.12944 0.03423 -0.13102 0.03444 C -0.13259 0.03465 -0.13464 0.03486 -0.13637 0.03507 C -0.13921 0.03549 -0.14472 0.03633 -0.14472 0.03654 C -0.14551 0.03675 -0.14708 0.03738 -0.1474 0.0378 C -0.14803 0.03906 -0.14503 0.03969 -0.1433 0.04053 C -0.1422 0.04116 -0.14204 0.042 -0.14047 0.04242 C -0.13952 0.04284 -0.13858 0.04305 -0.13779 0.04326 C -0.13716 0.04368 -0.13716 0.0441 -0.13637 0.04431 C -0.13259 0.04578 -0.13259 0.04515 -0.12803 0.04641 C -0.12708 0.04662 -0.12645 0.04704 -0.12535 0.04725 C -0.12425 0.04767 -0.12252 0.04788 -0.12126 0.0483 C -0.11811 0.04914 -0.11889 0.04935 -0.11433 0.05019 C -0.11322 0.05019 -0.11165 0.05019 -0.11039 0.0504 C -0.05716 0.05859 -0.11228 0.05061 -0.08409 0.05376 C -0.08126 0.05418 -0.07874 0.0546 -0.0759 0.05502 C -0.05811 0.05712 -0.07464 0.0546 -0.05244 0.05691 C -0.04755 0.05733 -0.04362 0.05817 -0.03874 0.05859 C -0.03354 0.05922 -0.02771 0.05943 -0.0222 0.05985 C 0.01008 0.06258 -0.01464 0.06111 0.02725 0.06405 C 0.03859 0.06489 0.0504 0.06552 0.06158 0.06636 C 0.08331 0.06783 0.10473 0.06972 0.1263 0.0714 C 0.13544 0.07224 0.14457 0.07308 0.15386 0.07371 C 0.16158 0.07413 0.16945 0.07455 0.17717 0.07518 C 0.18237 0.0756 0.18725 0.07623 0.19229 0.07665 C 0.20016 0.07728 0.20646 0.0777 0.21434 0.07812 C 0.21575 0.07833 0.21701 0.07833 0.21843 0.07854 C 0.22032 0.07833 0.22205 0.07812 0.22394 0.07791 C 0.22536 0.0777 0.22693 0.0777 0.22804 0.07749 C 0.22961 0.07728 0.23056 0.07686 0.23213 0.07665 C 0.23481 0.07623 0.2378 0.07581 0.24048 0.07539 C 0.24725 0.07434 0.24174 0.07476 0.25008 0.07371 C 0.25134 0.0735 0.25276 0.0735 0.25418 0.07329 C 0.2652 0.07077 0.25087 0.07371 0.26378 0.07203 C 0.27811 0.07014 0.25906 0.07182 0.27197 0.07077 C 0.28473 0.06867 0.27906 0.06951 0.28867 0.06846 C 0.28945 0.06804 0.29024 0.06783 0.29134 0.06741 C 0.29245 0.0672 0.29434 0.0672 0.29544 0.06699 C 0.303 0.06489 0.29937 0.06573 0.30237 0.06405 C 0.30315 0.06363 0.30441 0.06342 0.30504 0.063 C 0.3063 0.06216 0.30788 0.06048 0.30788 0.06069 C 0.30741 0.05796 0.30725 0.05565 0.3063 0.05313 C 0.3063 0.0525 0.30457 0.05166 0.30363 0.05103 C 0.30315 0.05061 0.30315 0.05019 0.30237 0.04977 C 0.30126 0.04935 0.29953 0.04893 0.29827 0.04851 C 0.29434 0.04746 0.29607 0.04767 0.28993 0.04641 C 0.28867 0.0462 0.28725 0.04599 0.28567 0.04578 C 0.28394 0.04557 0.28205 0.04515 0.28032 0.04494 C 0.2789 0.04473 0.27796 0.0441 0.27623 0.0441 C 0.27355 0.04368 0.27071 0.04368 0.26804 0.04368 C 0.26615 0.04326 0.26441 0.04305 0.26237 0.04284 C 0.26032 0.04242 0.2578 0.04242 0.2556 0.04221 C 0.25008 0.04179 0.24426 0.04158 0.23906 0.04095 C 0.23717 0.04074 0.23544 0.04053 0.23355 0.04032 C 0.23087 0.04011 0.22804 0.04011 0.22536 0.04011 C 0.21008 0.03927 0.23449 0.0399 0.20473 0.03948 C 0.20016 0.03927 0.19008 0.03885 0.18678 0.03843 C 0.18441 0.03822 0.18237 0.03801 0.17985 0.0378 C 0.17638 0.0378 0.1726 0.03759 0.16882 0.03759 C 0.16473 0.03717 0.16079 0.03675 0.15654 0.03675 L 0.1441 0.03633 C 0.14095 0.03633 0.1378 0.03612 0.13449 0.03612 C 0.10457 0.03528 0.13197 0.03612 0.10977 0.03549 C 0.10835 0.03528 0.10709 0.03528 0.10567 0.03507 C 0.10268 0.03507 0.08457 0.03465 0.08221 0.03444 C 0.08095 0.03444 0.07969 0.03423 0.07811 0.03423 C 0.07119 0.03381 0.05654 0.03381 0.05071 0.0336 C 0.0115 0.0315 0.05276 0.0336 -0.05811 0.03297 C -0.05984 0.03297 -0.06157 0.03276 -0.06346 0.03276 C -0.07448 0.03255 -0.08551 0.03255 -0.09653 0.03234 C -0.1148 0.03129 -0.09527 0.03234 -0.13905 0.03171 C -0.14078 0.03171 -0.15212 0.03129 -0.15433 0.03108 C -0.15574 0.03108 -0.157 0.03087 -0.15842 0.03087 C -0.16582 0.03066 -0.17307 0.03066 -0.18031 0.03045 C -0.18456 0.03045 -0.18866 0.03024 -0.19275 0.03024 C -0.21196 0.03003 -0.23118 0.03003 -0.25055 0.03003 C -0.25401 0.02961 -0.25763 0.0294 -0.26126 0.0294 C -0.26913 0.02898 -0.2748 0.02877 -0.28314 0.02877 C -0.29102 0.02856 -0.29874 0.02877 -0.30677 0.02877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858" y="23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28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2019-10-29T02:15:37Z</dcterms:modified>
  <dc:language>zh-TW</dc:language>
</cp:coreProperties>
</file>