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3092"/>
    <a:srgbClr val="9BB8FF"/>
    <a:srgbClr val="FFC6C5"/>
    <a:srgbClr val="F49FFF"/>
    <a:srgbClr val="EE8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929640" y="1036320"/>
            <a:ext cx="4541520" cy="1872528"/>
          </a:xfrm>
          <a:prstGeom prst="wedgeEllipseCallout">
            <a:avLst>
              <a:gd name="adj1" fmla="val -32405"/>
              <a:gd name="adj2" fmla="val 79084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2">
                <a:lumMod val="25000"/>
              </a:schemeClr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accent4">
                    <a:lumMod val="5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5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6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7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380300" y="1126080"/>
            <a:ext cx="2529840" cy="1645920"/>
          </a:xfrm>
          <a:prstGeom prst="wedgeEllipseCallout">
            <a:avLst/>
          </a:prstGeom>
          <a:solidFill>
            <a:schemeClr val="accent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C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一見如故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4401090" y="1395360"/>
            <a:ext cx="2392680" cy="1491840"/>
          </a:xfrm>
          <a:prstGeom prst="wedgeEllipseCallout">
            <a:avLst/>
          </a:prstGeom>
          <a:solidFill>
            <a:schemeClr val="tx2">
              <a:lumMod val="75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49FFF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一鼓作氣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7284720" y="1588620"/>
            <a:ext cx="2377440" cy="1385160"/>
          </a:xfrm>
          <a:prstGeom prst="wedgeEllipse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0070C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5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6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727960" y="944940"/>
            <a:ext cx="2636040" cy="1463040"/>
          </a:xfrm>
          <a:prstGeom prst="wedgeEllipseCallou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9BB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400800" y="1280160"/>
            <a:ext cx="2682240" cy="1679448"/>
          </a:xfrm>
          <a:prstGeom prst="cloudCallout">
            <a:avLst/>
          </a:prstGeom>
          <a:solidFill>
            <a:srgbClr val="FFC6C5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49FFF"/>
                </a:solidFill>
              </a:rPr>
              <a:t>我想想</a:t>
            </a:r>
            <a:r>
              <a:rPr lang="en-US" altLang="zh-TW" sz="3200" dirty="0">
                <a:solidFill>
                  <a:srgbClr val="F49FFF"/>
                </a:solidFill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302400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5904000" y="883920"/>
            <a:ext cx="3331440" cy="1877568"/>
          </a:xfrm>
          <a:prstGeom prst="wedgeEllipseCallou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4A30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bg2">
                    <a:lumMod val="25000"/>
                  </a:schemeClr>
                </a:solidFill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197 0.03654 L 0.65197 0.03654 C 0.64772 0.03444 0.64363 0.03192 0.63937 0.03024 C 0.63686 0.02919 0.63418 0.02835 0.6315 0.02814 C 0.61701 0.02688 0.60237 0.02667 0.58772 0.02604 C 0.58363 0.02541 0.57937 0.02499 0.57528 0.02394 C 0.57371 0.02352 0.57213 0.02226 0.57056 0.02184 C 0.56252 0.02037 0.5326 0.01827 0.52678 0.01764 C 0.51245 0.01386 0.52347 0.01638 0.50174 0.01344 C 0.4693 0.00924 0.50678 0.01239 0.44709 0.00945 C 0.43024 0.00693 0.43182 0.00693 0.4126 0.00525 L 0.38599 0.00315 C 0.38079 0.00252 0.3756 0.00168 0.3704 0.00105 C 0.3567 -0.00357 0.36898 2.85594E-6 0.34378 -0.00315 C 0.33969 -0.00378 0.33544 -0.00483 0.33134 -0.00525 C 0.31717 -0.00693 0.303 -0.00672 0.28914 -0.00945 C 0.26709 -0.01365 0.28804 -0.01008 0.25308 -0.01365 C 0.20662 -0.01827 0.28662 -0.01302 0.19985 -0.01764 L 0.02 -0.01575 C 0.01843 -0.01554 0.01701 -0.01407 0.01544 -0.01365 C 0.01276 -0.01281 0.01008 -0.01218 0.00756 -0.01155 C 0.00552 -0.01092 0.00347 -0.00966 0.00126 -0.00945 C -0.01275 -0.00819 -0.02692 -0.00798 -0.04094 -0.00735 C -0.04409 -0.00672 -0.04708 -0.00567 -0.05039 -0.00525 C -0.05653 -0.00441 -0.06283 -0.0042 -0.06913 -0.00315 C -0.0707 -0.00294 -0.07212 -0.00168 -0.0737 -0.00105 C -0.0759 -0.00021 -0.07795 0.00063 -0.08 0.00105 C -0.09905 0.00525 -0.08598 0.00084 -0.10031 0.00525 C -0.10252 0.00588 -0.10456 0.00672 -0.10661 0.00735 C -0.11291 0.00882 -0.12535 0.01155 -0.12535 0.01155 C -0.12692 0.01218 -0.1285 0.01302 -0.13007 0.01344 C -0.137 0.01533 -0.15039 0.0168 -0.15669 0.01764 C -0.16944 0.02331 -0.14913 0.0147 -0.17385 0.02184 C -0.17716 0.02289 -0.18 0.0252 -0.1833 0.02604 C -0.18582 0.02667 -0.1885 0.0273 -0.19102 0.02814 C -0.19417 0.02919 -0.19732 0.03129 -0.20047 0.03234 L -0.21291 0.03654 C -0.22236 0.03969 -0.21716 0.03759 -0.22866 0.04263 C -0.23023 0.04347 -0.23196 0.04368 -0.23322 0.04473 L -0.24267 0.05313 C -0.24425 0.0546 -0.24598 0.05565 -0.2474 0.05733 C -0.25055 0.06153 -0.25307 0.06657 -0.25669 0.06993 C -0.26834 0.08022 -0.25417 0.06678 -0.26614 0.08022 C -0.26755 0.0819 -0.26944 0.08274 -0.27086 0.08442 C -0.27417 0.08841 -0.277 0.09282 -0.28015 0.09702 C -0.28126 0.09828 -0.28204 0.09996 -0.2833 0.10101 L -0.28803 0.10521 C -0.28913 0.1073 -0.28992 0.10961 -0.29118 0.1115 C -0.29417 0.11591 -0.30047 0.1241 -0.30047 0.1241 C -0.30157 0.12683 -0.3022 0.12998 -0.30362 0.13229 C -0.30488 0.13439 -0.30724 0.1346 -0.30834 0.13649 C -0.30944 0.13817 -0.30881 0.14111 -0.30992 0.14279 C -0.31165 0.14552 -0.31417 0.14699 -0.31622 0.14909 C -0.31716 0.15182 -0.31795 0.15476 -0.31937 0.15749 C -0.32015 0.15896 -0.32157 0.16001 -0.32236 0.16148 C -0.32472 0.16568 -0.32661 0.16988 -0.32866 0.17408 C -0.32976 0.17618 -0.33118 0.17786 -0.33181 0.18038 C -0.33228 0.18248 -0.33259 0.18458 -0.33338 0.18668 C -0.33464 0.18962 -0.33653 0.19214 -0.33811 0.19487 C -0.33858 0.19697 -0.33889 0.19928 -0.33968 0.20117 C -0.34047 0.20348 -0.34204 0.20516 -0.34283 0.20747 C -0.34582 0.21671 -0.34283 0.21398 -0.34582 0.22196 C -0.34677 0.22427 -0.34803 0.22616 -0.34897 0.22826 C -0.3496 0.23036 -0.35007 0.23246 -0.35055 0.23456 C -0.35165 0.24002 -0.35181 0.24611 -0.3537 0.25115 C -0.3548 0.25409 -0.3559 0.25682 -0.35685 0.25955 C -0.35842 0.26459 -0.35889 0.26879 -0.36 0.27425 C -0.36047 0.27635 -0.3611 0.27824 -0.36157 0.28034 C -0.3622 0.28328 -0.36267 0.28601 -0.36314 0.28874 C -0.36425 0.29567 -0.36629 0.30953 -0.36629 0.30953 C -0.36677 0.31856 -0.36771 0.32759 -0.36771 0.33683 C -0.36771 0.3887 -0.36803 0.37274 -0.36472 0.4013 C -0.36409 0.40613 -0.36362 0.41117 -0.36314 0.416 C -0.3622 0.42335 -0.36126 0.43154 -0.36 0.43889 C -0.35842 0.44834 -0.35795 0.44939 -0.35527 0.45968 L -0.35212 0.47228 C -0.35165 0.47438 -0.35149 0.47669 -0.35055 0.47858 L -0.3474 0.48467 C -0.34488 0.49496 -0.34708 0.48824 -0.34126 0.49937 C -0.34015 0.50147 -0.33921 0.50378 -0.33811 0.50567 C -0.33212 0.51512 -0.33448 0.50819 -0.33023 0.51806 C -0.32913 0.52079 -0.32803 0.52352 -0.32708 0.52646 C -0.32645 0.52856 -0.32629 0.53087 -0.32551 0.53276 C -0.32425 0.53633 -0.3222 0.53948 -0.32094 0.54326 C -0.32015 0.54515 -0.32031 0.54767 -0.31937 0.54935 C -0.31811 0.55145 -0.31622 0.55229 -0.31464 0.55355 C -0.31228 0.55817 -0.31039 0.56279 -0.30677 0.56615 C -0.30535 0.56741 -0.30362 0.56741 -0.30204 0.56825 C -0.28157 0.58862 -0.30645 0.5651 -0.29118 0.57644 C -0.28787 0.57896 -0.28488 0.58211 -0.28173 0.58484 C -0.28015 0.58631 -0.27889 0.5882 -0.277 0.58904 L -0.27244 0.59114 C -0.27086 0.59261 -0.26944 0.59408 -0.26771 0.59534 C -0.26629 0.59618 -0.2644 0.59618 -0.26299 0.59744 C -0.25228 0.60605 -0.2685 0.59765 -0.25511 0.60353 C -0.23811 0.61885 -0.2644 0.59639 -0.24425 0.60982 C -0.22267 0.62431 -0.24314 0.61444 -0.23023 0.62032 C -0.22708 0.62305 -0.2244 0.62704 -0.22078 0.62872 C -0.21921 0.62935 -0.21748 0.62956 -0.21606 0.63082 C -0.21275 0.63313 -0.20976 0.63628 -0.20677 0.63901 C -0.20519 0.64048 -0.20377 0.64237 -0.20204 0.64321 C -0.20047 0.64384 -0.19874 0.64426 -0.19732 0.64531 C -0.19559 0.64636 -0.19433 0.64846 -0.19259 0.64951 C -0.1907 0.65056 -0.1885 0.65077 -0.18629 0.65161 C -0.18472 0.65224 -0.1833 0.65308 -0.18173 0.65371 C -0.17968 0.65455 -0.17748 0.65497 -0.17543 0.65581 C -0.16126 0.66106 -0.18488 0.65371 -0.16141 0.66001 C -0.15921 0.66043 -0.15716 0.66169 -0.15511 0.6619 C -0.14992 0.66295 -0.14472 0.66337 -0.13952 0.664 C -0.13685 0.66484 -0.13417 0.66526 -0.13165 0.6661 C -0.11716 0.67093 -0.14377 0.66631 -0.11133 0.6724 L -0.10031 0.6745 L -0.08787 0.6766 C -0.08472 0.67723 -0.08157 0.67828 -0.07842 0.6787 C -0.06913 0.67975 -0.05968 0.68017 -0.05039 0.6808 C -0.0233 0.68479 -0.03212 0.68395 0.01071 0.685 L 0.1452 0.6871 L 0.18268 0.6892 C 0.19008 0.68962 0.19733 0.6913 0.20457 0.6913 C 0.22693 0.6913 0.24819 0.68899 0.27024 0.6871 C 0.28882 0.68206 0.26678 0.68752 0.30158 0.6829 C 0.30426 0.68248 0.30678 0.68122 0.30945 0.6808 C 0.31465 0.67975 0.31985 0.67954 0.32504 0.6787 C 0.33229 0.67744 0.34693 0.6745 0.34693 0.6745 C 0.36268 0.66757 0.33827 0.67828 0.3578 0.6703 C 0.36111 0.66904 0.3641 0.66715 0.36725 0.6661 C 0.3767 0.66295 0.3715 0.66505 0.38284 0.66001 C 0.38284 0.66001 0.39229 0.65581 0.39229 0.65581 C 0.39969 0.64909 0.39512 0.65245 0.4063 0.64741 L 0.41103 0.64531 C 0.4126 0.64468 0.41418 0.64384 0.41575 0.64321 C 0.4178 0.64258 0.42 0.64195 0.42205 0.64111 C 0.4252 0.63985 0.42819 0.63838 0.43134 0.63691 L 0.43607 0.63481 C 0.44945 0.62284 0.43245 0.63733 0.44552 0.62872 C 0.44709 0.62746 0.44851 0.62578 0.45008 0.62452 C 0.45229 0.62032 0.45371 0.61549 0.45638 0.61192 C 0.45843 0.60919 0.46079 0.60668 0.46268 0.60353 C 0.46268 0.60353 0.47512 0.57854 0.47512 0.57854 C 0.47623 0.57644 0.47748 0.57455 0.47827 0.57245 C 0.48048 0.56636 0.48315 0.5588 0.48615 0.55355 C 0.48741 0.55124 0.4893 0.54935 0.49087 0.54725 C 0.49134 0.54515 0.4915 0.54284 0.49245 0.54116 C 0.50016 0.52541 0.49497 0.54347 0.49859 0.52856 C 0.50221 0.4895 0.49733 0.52751 0.50331 0.50357 C 0.5041 0.50021 0.50426 0.49664 0.50489 0.49307 C 0.50536 0.49034 0.50583 0.48761 0.50646 0.48467 C 0.51497 0.44729 0.50489 0.49181 0.51276 0.46388 C 0.51654 0.45044 0.51103 0.45989 0.5189 0.44939 L 0.52205 0.43679 C 0.52268 0.43469 0.52268 0.43238 0.52363 0.43049 L 0.52678 0.4244 C 0.52725 0.42083 0.52741 0.41726 0.52835 0.4139 C 0.53008 0.40802 0.53308 0.40319 0.53465 0.3971 C 0.5356 0.39311 0.53591 0.38828 0.5378 0.38471 C 0.53874 0.38261 0.54016 0.38072 0.54079 0.37841 C 0.54252 0.37358 0.54615 0.35573 0.54709 0.35132 C 0.54772 0.34859 0.54788 0.34565 0.54867 0.34292 C 0.54945 0.33998 0.55071 0.33746 0.55182 0.33473 C 0.55229 0.32633 0.55339 0.31793 0.55339 0.30953 C 0.55339 0.24233 0.55339 0.28706 0.55024 0.25745 C 0.54961 0.25136 0.54945 0.24485 0.54867 0.23876 C 0.54804 0.23288 0.5452 0.2228 0.54394 0.21797 C 0.54347 0.21587 0.54315 0.21356 0.54237 0.21167 C 0.54142 0.20873 0.54048 0.206 0.53922 0.20327 C 0.53843 0.20117 0.53701 0.19928 0.53623 0.19697 C 0.53308 0.18899 0.53607 0.19172 0.53308 0.18248 C 0.53229 0.18017 0.53103 0.17828 0.52993 0.17618 C 0.52898 0.17156 0.52678 0.15833 0.5252 0.15539 L 0.5189 0.14279 C 0.51497 0.12704 0.52032 0.14636 0.51434 0.13019 C 0.51355 0.1283 0.51355 0.12599 0.51276 0.1241 C 0.50977 0.11675 0.50646 0.11045 0.50174 0.10521 C 0.50032 0.10374 0.49859 0.10269 0.49701 0.10101 C 0.49087 0.0945 0.49733 0.09849 0.4893 0.09492 C 0.48615 0.09198 0.48347 0.0882 0.47985 0.08652 C 0.47827 0.08589 0.47654 0.08547 0.47512 0.08442 C 0.47182 0.0819 0.46898 0.07896 0.46583 0.07602 C 0.46426 0.07476 0.46284 0.07266 0.46111 0.07182 L 0.44709 0.06573 C 0.44709 0.06573 0.43764 0.06153 0.43764 0.06153 L 0.42819 0.05943 C 0.42567 0.0588 0.423 0.05775 0.42048 0.05733 C 0.41465 0.05628 0.40898 0.05565 0.40315 0.05523 C 0.38347 0.05418 0.36363 0.05376 0.34378 0.05313 L 0.32977 0.05103 C 0.32457 0.0504 0.31922 0.04998 0.31402 0.04893 C 0.3115 0.04851 0.30898 0.04704 0.3063 0.04683 C 0.29323 0.04578 0.28016 0.04557 0.26709 0.04473 C 0.25937 0.04557 0.2515 0.04578 0.24378 0.04683 C 0.21308 0.05103 0.25166 0.04683 0.23119 0.05103 C 0.22599 0.05208 0.22079 0.05229 0.2156 0.05313 C 0.21197 0.05376 0.20819 0.05439 0.20457 0.05523 C 0.20205 0.05586 0.19937 0.05691 0.19686 0.05733 C 0.18898 0.05838 0.18111 0.05859 0.17339 0.05943 L 0.15449 0.06153 C 0.14363 0.0609 0.1326 0.06048 0.12174 0.05943 C 0.11906 0.05922 0.11654 0.05796 0.11386 0.05733 C 0.11071 0.05649 0.10756 0.05607 0.10457 0.05523 C 0.10284 0.05481 0.10142 0.05355 0.09985 0.05313 C 0.0926 0.05145 0.08504 0.05145 0.07796 0.04893 C 0.07591 0.0483 0.07386 0.04746 0.07166 0.04683 C 0.06756 0.04599 0.06331 0.04557 0.05922 0.04473 L 0.04504 0.04263 C 0.04095 0.042 0.0367 0.04095 0.0326 0.04074 C 0.02221 0.03969 0.01166 0.03927 0.00126 0.03864 L -0.07228 0.04074 C -0.0759 0.04074 -0.07952 0.04263 -0.08314 0.04263 C -0.11543 0.04263 -0.14787 0.04137 -0.18015 0.04074 C -0.18787 0.0399 -0.19574 0.03864 -0.20362 0.03864 C -0.23228 0.03864 -0.26094 0.04074 -0.2896 0.04074 L -0.27858 0.04683 " pathEditMode="relative" ptsTypes="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文鼎中鋼筆行楷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2019-10-29T02:16:34Z</dcterms:modified>
  <dc:language>zh-TW</dc:language>
</cp:coreProperties>
</file>