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A917"/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77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image" Target="../media/image5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audio" Target="../media/audio3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7.wav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5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996440" y="792480"/>
            <a:ext cx="4998720" cy="2143800"/>
          </a:xfrm>
          <a:prstGeom prst="wedgeEllipseCallout">
            <a:avLst>
              <a:gd name="adj1" fmla="val -45898"/>
              <a:gd name="adj2" fmla="val 52487"/>
            </a:avLst>
          </a:prstGeom>
          <a:ln w="76200">
            <a:solidFill>
              <a:srgbClr val="FFFF0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solidFill>
                  <a:srgbClr val="C00000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你們知道「一」開頭的成語嗎？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5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6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7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633240" y="537362"/>
            <a:ext cx="2712720" cy="1817522"/>
          </a:xfrm>
          <a:prstGeom prst="wedgeEllipseCallout">
            <a:avLst>
              <a:gd name="adj1" fmla="val 2762"/>
              <a:gd name="adj2" fmla="val 7004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rgbClr val="9FA917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一見如故</a:t>
            </a:r>
          </a:p>
        </p:txBody>
      </p:sp>
      <p:sp>
        <p:nvSpPr>
          <p:cNvPr id="6" name="橢圓形圖說文字 5"/>
          <p:cNvSpPr/>
          <p:nvPr/>
        </p:nvSpPr>
        <p:spPr>
          <a:xfrm>
            <a:off x="3805320" y="518160"/>
            <a:ext cx="2712720" cy="1817522"/>
          </a:xfrm>
          <a:prstGeom prst="wedgeEllipseCallout">
            <a:avLst>
              <a:gd name="adj1" fmla="val -1170"/>
              <a:gd name="adj2" fmla="val 75917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一鼓作氣</a:t>
            </a:r>
          </a:p>
        </p:txBody>
      </p:sp>
      <p:sp>
        <p:nvSpPr>
          <p:cNvPr id="7" name="橢圓形圖說文字 6"/>
          <p:cNvSpPr/>
          <p:nvPr/>
        </p:nvSpPr>
        <p:spPr>
          <a:xfrm>
            <a:off x="6977400" y="537362"/>
            <a:ext cx="2712720" cy="1817522"/>
          </a:xfrm>
          <a:prstGeom prst="wedgeEllipseCallout">
            <a:avLst>
              <a:gd name="adj1" fmla="val -6226"/>
              <a:gd name="adj2" fmla="val 7004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文鼎空疊圓" panose="020B0609010101010101" pitchFamily="49" charset="-120"/>
                <a:ea typeface="文鼎空疊圓" panose="020B0609010101010101" pitchFamily="49" charset="-120"/>
              </a:rPr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vol="57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5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6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5" name="橢圓形圖說文字 4"/>
          <p:cNvSpPr/>
          <p:nvPr/>
        </p:nvSpPr>
        <p:spPr>
          <a:xfrm>
            <a:off x="777240" y="243840"/>
            <a:ext cx="3002280" cy="1767840"/>
          </a:xfrm>
          <a:prstGeom prst="wedgeEllipseCallout">
            <a:avLst>
              <a:gd name="adj1" fmla="val 21036"/>
              <a:gd name="adj2" fmla="val 78668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空疊圓" panose="020B0609010101010101" pitchFamily="49" charset="-120"/>
                <a:ea typeface="文鼎空疊圓" panose="020B0609010101010101" pitchFamily="49" charset="-120"/>
              </a:rPr>
              <a:t>小熊，那你呢？</a:t>
            </a:r>
          </a:p>
        </p:txBody>
      </p:sp>
      <p:sp>
        <p:nvSpPr>
          <p:cNvPr id="3" name="雲朵形圖說文字 2"/>
          <p:cNvSpPr/>
          <p:nvPr/>
        </p:nvSpPr>
        <p:spPr>
          <a:xfrm>
            <a:off x="6172920" y="0"/>
            <a:ext cx="3566160" cy="2194920"/>
          </a:xfrm>
          <a:prstGeom prst="cloudCallout">
            <a:avLst>
              <a:gd name="adj1" fmla="val -35363"/>
              <a:gd name="adj2" fmla="val 77775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chemeClr val="dk1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我想想</a:t>
            </a:r>
            <a:r>
              <a:rPr lang="en-US" altLang="zh-TW" sz="3200" dirty="0">
                <a:solidFill>
                  <a:schemeClr val="dk1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...</a:t>
            </a:r>
            <a:endParaRPr lang="zh-TW" altLang="en-US" sz="3200" dirty="0">
              <a:solidFill>
                <a:schemeClr val="dk1"/>
              </a:solidFill>
              <a:latin typeface="文鼎空疊圓" panose="020B0609010101010101" pitchFamily="49" charset="-120"/>
              <a:ea typeface="文鼎空疊圓" panose="020B0609010101010101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4"/>
          <a:stretch/>
        </p:blipFill>
        <p:spPr>
          <a:xfrm>
            <a:off x="4343760" y="116526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5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6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6" name="橢圓形圖說文字 5"/>
          <p:cNvSpPr/>
          <p:nvPr/>
        </p:nvSpPr>
        <p:spPr>
          <a:xfrm>
            <a:off x="6080760" y="195540"/>
            <a:ext cx="3352800" cy="1767840"/>
          </a:xfrm>
          <a:prstGeom prst="wedgeEllipseCallout">
            <a:avLst>
              <a:gd name="adj1" fmla="val 21036"/>
              <a:gd name="adj2" fmla="val 78668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空疊圓" panose="020B0609010101010101" pitchFamily="49" charset="-120"/>
                <a:ea typeface="文鼎空疊圓" panose="020B0609010101010101" pitchFamily="49" charset="-120"/>
              </a:rPr>
              <a:t>一時忘記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50"/>
                            </p:stCondLst>
                            <p:childTnLst>
                              <p:par>
                                <p:cTn id="13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8866 -0.01659 L 0.58866 -0.01638 L 0.56362 -0.01449 C 0.55843 -0.01407 0.55339 -0.01281 0.54819 -0.0126 C 0.53591 -0.01155 0.52378 -0.01113 0.51134 -0.0105 L 0.50063 -0.0084 C 0.49795 -0.00798 0.49512 -0.00672 0.49228 -0.00651 C 0.48315 -0.00546 0.47417 -0.00525 0.46504 -0.00441 C 0.46032 -0.00399 0.45559 -0.00273 0.45071 -0.00252 C 0.43732 -0.00147 0.42378 -0.00105 0.41039 -0.00042 C 0.40142 0.00462 0.41244 -0.0021 0.40331 0.00567 C 0.40221 0.00651 0.40079 0.00672 0.39969 0.00756 C 0.39811 0.00882 0.39654 0.01049 0.39496 0.01175 C 0.39386 0.01259 0.39244 0.0128 0.39134 0.01364 C 0.39008 0.01469 0.38913 0.01679 0.38772 0.01763 C 0.38646 0.01889 0.38457 0.01868 0.38315 0.01973 C 0.38142 0.02078 0.37984 0.02267 0.37827 0.02372 C 0.37591 0.0254 0.3737 0.02645 0.37118 0.02771 C 0.36913 0.02897 0.36488 0.03149 0.36284 0.03191 C 0.34976 0.03359 0.33669 0.03338 0.32378 0.0359 C 0.31071 0.03821 0.31654 0.03695 0.30583 0.03989 C 0.29449 0.03926 0.28284 0.03884 0.27134 0.03779 C 0.26646 0.03737 0.26205 0.03527 0.25717 0.0338 C 0.2548 0.03317 0.25228 0.03275 0.24992 0.03191 C 0.24866 0.03128 0.24772 0.03023 0.24646 0.02981 C 0.2441 0.02897 0.24173 0.02855 0.23937 0.02771 C 0.22819 0.02393 0.24016 0.0275 0.23102 0.02372 C 0.22913 0.02288 0.22709 0.02246 0.22504 0.02183 C 0.22347 0.0212 0.22189 0.02057 0.22032 0.01973 C 0.21921 0.0191 0.21795 0.01805 0.21685 0.01763 C 0.21402 0.01679 0.21134 0.01637 0.20835 0.01574 C 0.20646 0.01511 0.20441 0.01427 0.20252 0.01364 C 0.19055 0.01427 0.17874 0.01448 0.16677 0.01574 C 0.16551 0.01574 0.16441 0.01721 0.16331 0.01763 C 0.16095 0.01868 0.15858 0.01868 0.15622 0.01973 C 0.1537 0.02078 0.1515 0.02246 0.14898 0.02372 L 0.14551 0.02582 L 0.14189 0.02771 C 0.14079 0.02855 0.13937 0.02855 0.13827 0.02981 C 0.13512 0.03359 0.13512 0.03443 0.13118 0.0359 C 0.11638 0.04157 0.11811 0.03989 0.10032 0.04199 L 0.05039 0.03989 C 0.03449 0.03884 0.03843 0.038 0.02551 0.0359 C 0.02079 0.03506 0.01606 0.03464 0.01134 0.0338 C 0.00882 0.03338 0.00646 0.03233 0.0041 0.03191 C -0.00016 0.03086 -0.00457 0.03065 -0.00898 0.02981 C -0.01181 0.02918 -0.01449 0.02855 -0.01732 0.02771 C -0.02504 0.0254 -0.01921 0.02582 -0.02803 0.02372 C -0.03197 0.02288 -0.0359 0.02267 -0.03984 0.02183 C -0.05228 0.01889 -0.04299 0.01595 -0.06488 0.01574 L -0.21905 0.01364 C -0.22992 0.0128 -0.24913 0.01133 -0.26047 0.00966 C -0.26378 0.00924 -0.26693 0.00777 -0.27008 0.00756 C -0.28472 0.00714 -0.29937 0.00756 -0.31401 0.00756 L -0.33307 -0.04263 " pathEditMode="relative" rAng="0" ptsTypes="AAAAAAAAAAAAAAAAAAAAAAAAAAAAAAAAAAAAAAAAAAAAAAAAAAAAAAA">
                                      <p:cBhvr>
                                        <p:cTn id="14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6094" y="1617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303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文鼎空疊圓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2019-10-29T02:15:28Z</dcterms:modified>
  <dc:language>zh-TW</dc:language>
</cp:coreProperties>
</file>