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5110" autoAdjust="0"/>
  </p:normalViewPr>
  <p:slideViewPr>
    <p:cSldViewPr snapToGrid="0">
      <p:cViewPr varScale="1">
        <p:scale>
          <a:sx n="73" d="100"/>
          <a:sy n="73" d="100"/>
        </p:scale>
        <p:origin x="9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CA4DC-1EE1-4787-9803-4A223DA15269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D1DE9-7AE9-4D3A-9F8F-F5CAC798C9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691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D1DE9-7AE9-4D3A-9F8F-F5CAC798C91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8401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 flipH="1">
            <a:off x="174240" y="1249680"/>
            <a:ext cx="4352040" cy="1381800"/>
          </a:xfrm>
          <a:prstGeom prst="wedgeEllipseCallout">
            <a:avLst>
              <a:gd name="adj1" fmla="val 16616"/>
              <a:gd name="adj2" fmla="val 9558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65220" y="838200"/>
            <a:ext cx="2590500" cy="1674720"/>
          </a:xfrm>
          <a:prstGeom prst="wedgeEllipse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221480" y="838200"/>
            <a:ext cx="2682240" cy="1644240"/>
          </a:xfrm>
          <a:prstGeom prst="wedgeEllipseCallout">
            <a:avLst>
              <a:gd name="adj1" fmla="val -23560"/>
              <a:gd name="adj2" fmla="val 73622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132320" y="975720"/>
            <a:ext cx="2536825" cy="1674360"/>
          </a:xfrm>
          <a:prstGeom prst="wedgeEllipseCallout">
            <a:avLst>
              <a:gd name="adj1" fmla="val -27875"/>
              <a:gd name="adj2" fmla="val 73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019300" y="1066800"/>
            <a:ext cx="2683320" cy="1005840"/>
          </a:xfrm>
          <a:prstGeom prst="wedgeEllipseCallout">
            <a:avLst>
              <a:gd name="adj1" fmla="val -14067"/>
              <a:gd name="adj2" fmla="val 1035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852160" y="723900"/>
            <a:ext cx="2636520" cy="1691640"/>
          </a:xfrm>
          <a:prstGeom prst="cloudCallout">
            <a:avLst>
              <a:gd name="adj1" fmla="val -24447"/>
              <a:gd name="adj2" fmla="val 760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</a:rPr>
              <a:t>我想想</a:t>
            </a:r>
            <a:r>
              <a:rPr lang="en-US" altLang="zh-TW" dirty="0">
                <a:solidFill>
                  <a:schemeClr val="tx1"/>
                </a:solidFill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2307720" y="1729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 flipH="1">
            <a:off x="938382" y="1186140"/>
            <a:ext cx="4445280" cy="6680263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5037360" y="2448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923366" y="-2400"/>
            <a:ext cx="3017520" cy="1960320"/>
          </a:xfrm>
          <a:prstGeom prst="wedgeEllipseCallout">
            <a:avLst>
              <a:gd name="adj1" fmla="val -30135"/>
              <a:gd name="adj2" fmla="val 77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4724E-6 -0.00147 L 2.04724E-6 -0.00126 C -0.00394 -0.0021 -0.00788 -0.00252 -0.01181 -0.00336 C -0.01827 -0.00483 -0.01355 -0.00651 -0.02205 -0.00651 L -0.26189 -0.0084 L -0.28772 -0.01008 C -0.2926 -0.01029 -0.29732 -0.01113 -0.30205 -0.01155 C -0.32646 -0.01344 -0.36095 -0.01428 -0.38362 -0.01491 C -0.4041 -0.0168 -0.4241 -0.01911 -0.44457 -0.01995 L -0.50551 -0.02163 C -0.50803 -0.02226 -0.51071 -0.02289 -0.51323 -0.0231 C -0.52614 -0.02499 -0.54709 -0.02604 -0.55858 -0.02667 L -0.59874 -0.02814 L -0.6441 -0.02982 C -0.6937 -0.03171 -0.66803 -0.0315 -0.70378 -0.0315 L -0.80992 -0.02667 L -0.78788 -0.02982 L -0.7452 -0.02667 " pathEditMode="relative" rAng="0" ptsTypes="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504" y="-1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197 0.02457 L 0.37197 0.0252 C 0.36284 0.02205 0.3537 0.01911 0.34473 0.01743 C 0.33008 0.01428 0.31528 0.01302 0.30063 0.0105 L 0.28126 0.00693 C 0.2715 0.00483 0.26095 0.00273 0.25134 -0.00021 C 0.24819 -0.00105 0.24536 -0.00378 0.24236 -0.00378 L 0.08425 -0.00714 L 0.06992 -0.01071 C 0.06646 -0.01197 0.06315 -0.01407 0.05953 -0.01449 C 0.0389 -0.01617 0.01811 -0.01617 -0.00268 -0.01785 C -0.02551 -0.01974 -0.04835 -0.02394 -0.07134 -0.02478 L -0.18394 -0.02814 L -0.18394 -0.02772 L -0.18394 -0.02814 " pathEditMode="relative" rAng="0" ptsTypes="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795" y="-260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2019-10-29T02:15:52Z</dcterms:modified>
  <dc:language>zh-TW</dc:language>
</cp:coreProperties>
</file>