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4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524000" y="228600"/>
            <a:ext cx="5013960" cy="2362200"/>
          </a:xfrm>
          <a:prstGeom prst="wedgeEllipseCallout">
            <a:avLst>
              <a:gd name="adj1" fmla="val -35536"/>
              <a:gd name="adj2" fmla="val 68848"/>
            </a:avLst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92280" y="320040"/>
            <a:ext cx="3238440" cy="1874520"/>
          </a:xfrm>
          <a:prstGeom prst="wedgeEllipseCallout">
            <a:avLst>
              <a:gd name="adj1" fmla="val 6834"/>
              <a:gd name="adj2" fmla="val 71711"/>
            </a:avLst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一見如故</a:t>
            </a:r>
          </a:p>
        </p:txBody>
      </p:sp>
      <p:sp>
        <p:nvSpPr>
          <p:cNvPr id="3" name="橢圓形圖說文字 2"/>
          <p:cNvSpPr/>
          <p:nvPr/>
        </p:nvSpPr>
        <p:spPr>
          <a:xfrm>
            <a:off x="3474480" y="472440"/>
            <a:ext cx="3215880" cy="2072640"/>
          </a:xfrm>
          <a:prstGeom prst="wedgeEllipseCallout">
            <a:avLst>
              <a:gd name="adj1" fmla="val -4432"/>
              <a:gd name="adj2" fmla="val 70648"/>
            </a:avLst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一鼓作氣</a:t>
            </a:r>
          </a:p>
        </p:txBody>
      </p:sp>
      <p:sp>
        <p:nvSpPr>
          <p:cNvPr id="4" name="橢圓形圖說文字 3"/>
          <p:cNvSpPr/>
          <p:nvPr/>
        </p:nvSpPr>
        <p:spPr>
          <a:xfrm>
            <a:off x="6834120" y="472440"/>
            <a:ext cx="3132840" cy="2072640"/>
          </a:xfrm>
          <a:prstGeom prst="wedgeEllipseCallout">
            <a:avLst>
              <a:gd name="adj1" fmla="val -8306"/>
              <a:gd name="adj2" fmla="val 76575"/>
            </a:avLst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555560" y="2168280"/>
            <a:ext cx="3504120" cy="49237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082040" y="182880"/>
            <a:ext cx="3581400" cy="1985400"/>
          </a:xfrm>
          <a:prstGeom prst="wedgeEllipseCallout">
            <a:avLst>
              <a:gd name="adj1" fmla="val 13547"/>
              <a:gd name="adj2" fmla="val 69952"/>
            </a:avLst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/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6660000" y="350520"/>
            <a:ext cx="3169920" cy="2105580"/>
          </a:xfrm>
          <a:prstGeom prst="cloudCallout">
            <a:avLst>
              <a:gd name="adj1" fmla="val -42049"/>
              <a:gd name="adj2" fmla="val 67662"/>
            </a:avLst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我想想</a:t>
            </a:r>
            <a:r>
              <a:rPr lang="en-US" altLang="zh-TW" sz="3600" dirty="0"/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10780345" y="415473"/>
            <a:ext cx="3535680" cy="14935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019800" y="213360"/>
            <a:ext cx="3420745" cy="2234640"/>
          </a:xfrm>
          <a:prstGeom prst="wedgeEllipseCallout">
            <a:avLst>
              <a:gd name="adj1" fmla="val -13378"/>
              <a:gd name="adj2" fmla="val 65228"/>
            </a:avLst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/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772 0.01596 L -1.03511 0.01932 " pathEditMode="relative" rAng="0" ptsTypes="AA">
                                      <p:cBhvr>
                                        <p:cTn id="14" dur="5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142" y="1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2019-10-29T02:16:27Z</dcterms:modified>
  <dc:language>zh-TW</dc:language>
</cp:coreProperties>
</file>