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58240" y="106680"/>
            <a:ext cx="5303520" cy="2631480"/>
          </a:xfrm>
          <a:prstGeom prst="wedgeEllipseCallout">
            <a:avLst>
              <a:gd name="adj1" fmla="val -30316"/>
              <a:gd name="adj2" fmla="val 5670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838200" y="484740"/>
            <a:ext cx="2933880" cy="1691640"/>
          </a:xfrm>
          <a:prstGeom prst="wedgeEllipseCallout">
            <a:avLst>
              <a:gd name="adj1" fmla="val -19797"/>
              <a:gd name="adj2" fmla="val 737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  <a:endParaRPr lang="zh-TW" altLang="en-US" sz="36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7002600" y="484740"/>
            <a:ext cx="2933880" cy="1691640"/>
          </a:xfrm>
          <a:prstGeom prst="wedgeEllipseCallout">
            <a:avLst>
              <a:gd name="adj1" fmla="val -19797"/>
              <a:gd name="adj2" fmla="val 737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3920400" y="484740"/>
            <a:ext cx="2933880" cy="1691640"/>
          </a:xfrm>
          <a:prstGeom prst="wedgeEllipseCallout">
            <a:avLst>
              <a:gd name="adj1" fmla="val -19797"/>
              <a:gd name="adj2" fmla="val 7372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409720" y="29091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783080" y="25779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39080" y="381000"/>
            <a:ext cx="3626640" cy="178308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157680" y="487680"/>
            <a:ext cx="3688080" cy="209028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773103" y="83925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18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26480" y="432000"/>
            <a:ext cx="3779520" cy="1874520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771 -0.04536 L -1.06678 -0.0451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724" y="0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2019-10-29T02:20:05Z</dcterms:modified>
  <dc:language>zh-TW</dc:language>
</cp:coreProperties>
</file>