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280160" y="640080"/>
            <a:ext cx="5699760" cy="2133600"/>
          </a:xfrm>
          <a:prstGeom prst="wedgeEllipseCallout">
            <a:avLst>
              <a:gd name="adj1" fmla="val -43026"/>
              <a:gd name="adj2" fmla="val 65357"/>
            </a:avLst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你們知道「一」開頭的成語嗎？</a:t>
            </a:r>
          </a:p>
          <a:p>
            <a:pPr algn="ctr"/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3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4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5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3" name="橢圓形圖說文字 2"/>
          <p:cNvSpPr/>
          <p:nvPr/>
        </p:nvSpPr>
        <p:spPr>
          <a:xfrm>
            <a:off x="937080" y="746760"/>
            <a:ext cx="2393640" cy="1737360"/>
          </a:xfrm>
          <a:prstGeom prst="wedgeEllipseCallout">
            <a:avLst>
              <a:gd name="adj1" fmla="val 178"/>
              <a:gd name="adj2" fmla="val 62500"/>
            </a:avLst>
          </a:prstGeom>
          <a:solidFill>
            <a:srgbClr val="FF000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一見如故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3843720" y="899160"/>
            <a:ext cx="2393640" cy="1737360"/>
          </a:xfrm>
          <a:prstGeom prst="wedgeEllipseCallout">
            <a:avLst>
              <a:gd name="adj1" fmla="val 178"/>
              <a:gd name="adj2" fmla="val 62500"/>
            </a:avLst>
          </a:prstGeom>
          <a:solidFill>
            <a:srgbClr val="FF000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一鼓作氣</a:t>
            </a:r>
          </a:p>
        </p:txBody>
      </p:sp>
      <p:sp>
        <p:nvSpPr>
          <p:cNvPr id="8" name="橢圓形圖說文字 7"/>
          <p:cNvSpPr/>
          <p:nvPr/>
        </p:nvSpPr>
        <p:spPr>
          <a:xfrm>
            <a:off x="6750360" y="899160"/>
            <a:ext cx="2393640" cy="1737360"/>
          </a:xfrm>
          <a:prstGeom prst="wedgeEllipseCallout">
            <a:avLst>
              <a:gd name="adj1" fmla="val 178"/>
              <a:gd name="adj2" fmla="val 62500"/>
            </a:avLst>
          </a:prstGeom>
          <a:solidFill>
            <a:srgbClr val="FF000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553400" y="2412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691640" y="533400"/>
            <a:ext cx="3200400" cy="1584960"/>
          </a:xfrm>
          <a:prstGeom prst="wedgeEllipseCallout">
            <a:avLst>
              <a:gd name="adj1" fmla="val -7023"/>
              <a:gd name="adj2" fmla="val 71154"/>
            </a:avLst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5943600" y="659400"/>
            <a:ext cx="3429000" cy="1752960"/>
          </a:xfrm>
          <a:prstGeom prst="cloudCallou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我想想</a:t>
            </a:r>
            <a:r>
              <a:rPr lang="en-US" altLang="zh-TW" sz="3200" dirty="0"/>
              <a:t>...</a:t>
            </a:r>
            <a:endParaRPr lang="zh-TW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080625" y="6727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949440" y="672720"/>
            <a:ext cx="2902680" cy="1856280"/>
          </a:xfrm>
          <a:prstGeom prst="wedgeEllipseCallout">
            <a:avLst/>
          </a:prstGeom>
          <a:solidFill>
            <a:srgbClr val="FF00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4567E-6 3.49013E-6 L -0.8359 -0.0312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795" y="-157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文鼎中特廣告體</vt:lpstr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2019-10-29T02:17:36Z</dcterms:modified>
  <dc:language>zh-TW</dc:language>
</cp:coreProperties>
</file>