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4240" y="411480"/>
            <a:ext cx="5059680" cy="2372400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</a:rPr>
              <a:t>你們知道「一」開頭的成語嗎？</a:t>
            </a:r>
          </a:p>
        </p:txBody>
      </p:sp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083863"/>
              </p:ext>
            </p:extLst>
          </p:nvPr>
        </p:nvGraphicFramePr>
        <p:xfrm>
          <a:off x="12939713" y="3414713"/>
          <a:ext cx="114141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封裝程式殼層物件" showAsIcon="1" r:id="rId4" imgW="1141560" imgH="675720" progId="Package">
                  <p:embed/>
                </p:oleObj>
              </mc:Choice>
              <mc:Fallback>
                <p:oleObj name="封裝程式殼層物件" showAsIcon="1" r:id="rId4" imgW="1141560" imgH="6757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39713" y="3414713"/>
                        <a:ext cx="1141412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52400" y="441960"/>
            <a:ext cx="3017640" cy="1828800"/>
          </a:xfrm>
          <a:prstGeom prst="wedgeEllipseCallout">
            <a:avLst>
              <a:gd name="adj1" fmla="val -4726"/>
              <a:gd name="adj2" fmla="val 725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350580" y="441960"/>
            <a:ext cx="3017640" cy="1828800"/>
          </a:xfrm>
          <a:prstGeom prst="wedgeEllipseCallout">
            <a:avLst>
              <a:gd name="adj1" fmla="val 1334"/>
              <a:gd name="adj2" fmla="val 825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一鼓作氣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6548760" y="441960"/>
            <a:ext cx="3017640" cy="1828800"/>
          </a:xfrm>
          <a:prstGeom prst="wedgeEllipseCallout">
            <a:avLst>
              <a:gd name="adj1" fmla="val -3716"/>
              <a:gd name="adj2" fmla="val 7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357440" y="350520"/>
            <a:ext cx="3429000" cy="1803600"/>
          </a:xfrm>
          <a:prstGeom prst="wedgeEllipseCallout">
            <a:avLst>
              <a:gd name="adj1" fmla="val 7167"/>
              <a:gd name="adj2" fmla="val 8712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577840" y="350520"/>
            <a:ext cx="3154680" cy="193044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5006700" y="3329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378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92240" y="807720"/>
            <a:ext cx="2788920" cy="1640280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252 0.00399 L -0.45071 -0.00273 " pathEditMode="relative" rAng="0" ptsTypes="AA">
                                      <p:cBhvr>
                                        <p:cTn id="13" dur="2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69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Arial</vt:lpstr>
      <vt:lpstr>DejaVu Sans</vt:lpstr>
      <vt:lpstr>Symbol</vt:lpstr>
      <vt:lpstr>Times New Roman</vt:lpstr>
      <vt:lpstr>Wingdings</vt:lpstr>
      <vt:lpstr>Office Theme</vt:lpstr>
      <vt:lpstr>封裝程式殼層物件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2019-10-29T02:16:16Z</dcterms:modified>
  <dc:language>zh-TW</dc:language>
</cp:coreProperties>
</file>