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9BB8FF"/>
    <a:srgbClr val="FF00FF"/>
    <a:srgbClr val="00CC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D5D39-2482-47AA-9A85-C42F6AC1736C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64077-6FA9-4AB8-BA1B-4F0BDFDD8A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5865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64077-6FA9-4AB8-BA1B-4F0BDFDD8A5E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490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402025" y="32868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356360" y="0"/>
            <a:ext cx="4937760" cy="2773680"/>
          </a:xfrm>
          <a:prstGeom prst="wedgeEllipseCallout">
            <a:avLst>
              <a:gd name="adj1" fmla="val -30833"/>
              <a:gd name="adj2" fmla="val 6945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77572" y="289560"/>
            <a:ext cx="2683655" cy="2273808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4388766" y="289560"/>
            <a:ext cx="2743200" cy="2273808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FF"/>
                </a:solidFill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359505" y="289560"/>
            <a:ext cx="2721120" cy="227380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257320" y="26499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467765" y="-109488"/>
            <a:ext cx="3612995" cy="2593848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7030A0"/>
                </a:solidFill>
              </a:rPr>
              <a:t>小熊，那你呢？</a:t>
            </a:r>
            <a:endParaRPr lang="zh-TW" altLang="en-US" sz="4800" dirty="0">
              <a:solidFill>
                <a:srgbClr val="7030A0"/>
              </a:solidFill>
            </a:endParaRPr>
          </a:p>
        </p:txBody>
      </p:sp>
      <p:sp>
        <p:nvSpPr>
          <p:cNvPr id="2" name="雲朵形圖說文字 1"/>
          <p:cNvSpPr/>
          <p:nvPr/>
        </p:nvSpPr>
        <p:spPr>
          <a:xfrm>
            <a:off x="6400800" y="332472"/>
            <a:ext cx="3550920" cy="2151888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9BB8FF"/>
                </a:solidFill>
              </a:rPr>
              <a:t>我想想</a:t>
            </a:r>
            <a:r>
              <a:rPr lang="en-US" altLang="zh-TW" sz="4400" dirty="0">
                <a:solidFill>
                  <a:srgbClr val="9BB8FF"/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1343463" y="13823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467630" y="0"/>
            <a:ext cx="3612995" cy="2593848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FF7C80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4724E-6 2.28895E-6 L -1.05244 -0.006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630" y="-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清松手寫體1</vt:lpstr>
      <vt:lpstr>細明體_HKSCS-ExtB</vt:lpstr>
      <vt:lpstr>新細明體</vt:lpstr>
      <vt:lpstr>標楷體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2019-10-29T02:17:18Z</dcterms:modified>
  <dc:language>zh-TW</dc:language>
</cp:coreProperties>
</file>