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09600" y="655320"/>
            <a:ext cx="6194040" cy="1899960"/>
          </a:xfrm>
          <a:prstGeom prst="wedgeRoundRectCallout">
            <a:avLst>
              <a:gd name="adj1" fmla="val -29971"/>
              <a:gd name="adj2" fmla="val 7290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7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1303800" y="579120"/>
            <a:ext cx="2201400" cy="1884720"/>
          </a:xfrm>
          <a:prstGeom prst="wedgeRoundRectCallout">
            <a:avLst>
              <a:gd name="adj1" fmla="val -29971"/>
              <a:gd name="adj2" fmla="val 72908"/>
              <a:gd name="adj3" fmla="val 16667"/>
            </a:avLst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175760" y="830160"/>
            <a:ext cx="2225040" cy="1884720"/>
          </a:xfrm>
          <a:prstGeom prst="wedgeRoundRectCallout">
            <a:avLst>
              <a:gd name="adj1" fmla="val -29971"/>
              <a:gd name="adj2" fmla="val 72908"/>
              <a:gd name="adj3" fmla="val 16667"/>
            </a:avLst>
          </a:prstGeom>
          <a:solidFill>
            <a:schemeClr val="bg1"/>
          </a:solidFill>
          <a:ln>
            <a:solidFill>
              <a:srgbClr val="FFC6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19320" y="579120"/>
            <a:ext cx="2320920" cy="1884720"/>
          </a:xfrm>
          <a:prstGeom prst="wedgeRoundRectCallout">
            <a:avLst>
              <a:gd name="adj1" fmla="val -29971"/>
              <a:gd name="adj2" fmla="val 72908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2357760" y="233880"/>
            <a:ext cx="2320920" cy="1884720"/>
          </a:xfrm>
          <a:prstGeom prst="wedgeRoundRectCallout">
            <a:avLst>
              <a:gd name="adj1" fmla="val -29971"/>
              <a:gd name="adj2" fmla="val 7290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26480" y="731400"/>
            <a:ext cx="2788920" cy="1752960"/>
          </a:xfrm>
          <a:prstGeom prst="cloud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1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我想想</a:t>
            </a:r>
            <a:r>
              <a:rPr lang="en-US" altLang="zh-TW" sz="3200" dirty="0">
                <a:solidFill>
                  <a:schemeClr val="bg1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080625" y="2443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6263640" y="853440"/>
            <a:ext cx="3359880" cy="1371600"/>
          </a:xfrm>
          <a:prstGeom prst="wedgeRoundRectCallou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bg2">
                    <a:lumMod val="10000"/>
                  </a:schemeClr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一時忘記</a:t>
            </a:r>
            <a:r>
              <a:rPr lang="zh-TW" altLang="en-US" dirty="0" smtClean="0">
                <a:solidFill>
                  <a:schemeClr val="bg1"/>
                </a:solidFill>
              </a:rPr>
              <a:t>一記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2.36035E-6 L -0.9811 -0.0050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55" y="-25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30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文鼎粗黑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2019-10-29T02:17:54Z</dcterms:modified>
  <dc:language>zh-TW</dc:language>
</cp:coreProperties>
</file>