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C5"/>
    <a:srgbClr val="9BB8FF"/>
    <a:srgbClr val="EE8BFF"/>
    <a:srgbClr val="F49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2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7" name="橢圓形圖說文字 6"/>
          <p:cNvSpPr/>
          <p:nvPr/>
        </p:nvSpPr>
        <p:spPr>
          <a:xfrm>
            <a:off x="1158240" y="548640"/>
            <a:ext cx="6477000" cy="2270760"/>
          </a:xfrm>
          <a:prstGeom prst="wedgeEllipseCallout">
            <a:avLst>
              <a:gd name="adj1" fmla="val -29990"/>
              <a:gd name="adj2" fmla="val 6391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314550" y="548640"/>
            <a:ext cx="2796480" cy="1629000"/>
          </a:xfrm>
          <a:prstGeom prst="wedgeEllipseCallout">
            <a:avLst>
              <a:gd name="adj1" fmla="val 7905"/>
              <a:gd name="adj2" fmla="val 64371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6977580" y="838200"/>
            <a:ext cx="2651520" cy="1629000"/>
          </a:xfrm>
          <a:prstGeom prst="wedgeEllipseCallout">
            <a:avLst>
              <a:gd name="adj1" fmla="val -3590"/>
              <a:gd name="adj2" fmla="val 6437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一心二用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3935760" y="1149780"/>
            <a:ext cx="2651520" cy="1629000"/>
          </a:xfrm>
          <a:prstGeom prst="wedgeEllipse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941260" y="2549512"/>
            <a:ext cx="2872140" cy="4540185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280730" y="2292870"/>
            <a:ext cx="3445380" cy="505347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005780" y="106740"/>
            <a:ext cx="3795960" cy="1629000"/>
          </a:xfrm>
          <a:prstGeom prst="wedgeEllipseCallout">
            <a:avLst>
              <a:gd name="adj1" fmla="val 7102"/>
              <a:gd name="adj2" fmla="val 58758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5700960" y="98310"/>
            <a:ext cx="3352740" cy="2120700"/>
          </a:xfrm>
          <a:prstGeom prst="cloudCallout">
            <a:avLst>
              <a:gd name="adj1" fmla="val 19891"/>
              <a:gd name="adj2" fmla="val 71123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我想想</a:t>
            </a:r>
            <a:r>
              <a:rPr lang="en-US" altLang="zh-TW" sz="36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339200" y="522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0" y="1845755"/>
            <a:ext cx="4445280" cy="571392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445280" y="2516315"/>
            <a:ext cx="4690770" cy="5821295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812280" y="1042800"/>
            <a:ext cx="3019590" cy="1354680"/>
          </a:xfrm>
          <a:prstGeom prst="wedgeEllipseCallout">
            <a:avLst>
              <a:gd name="adj1" fmla="val -12200"/>
              <a:gd name="adj2" fmla="val 58000"/>
            </a:avLst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一時</a:t>
            </a:r>
            <a:r>
              <a:rPr lang="zh-TW" altLang="en-US" sz="3200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3701E-6 1.85216E-6 L -0.8948 -0.00147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740" y="-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文鼎粗廣告體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2019-10-29T02:18:06Z</dcterms:modified>
  <dc:language>zh-TW</dc:language>
</cp:coreProperties>
</file>