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899161" y="29718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33401" y="579120"/>
            <a:ext cx="6065519" cy="2392680"/>
          </a:xfrm>
          <a:prstGeom prst="wedgeEllipseCallout">
            <a:avLst>
              <a:gd name="adj1" fmla="val -29633"/>
              <a:gd name="adj2" fmla="val 6564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2">
                    <a:lumMod val="50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94360" y="487680"/>
            <a:ext cx="3139200" cy="1950720"/>
          </a:xfrm>
          <a:prstGeom prst="wedgeEllipseCallout">
            <a:avLst>
              <a:gd name="adj1" fmla="val -5285"/>
              <a:gd name="adj2" fmla="val 7959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lt1"/>
                </a:solidFill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977640" y="655320"/>
            <a:ext cx="2849880" cy="1798320"/>
          </a:xfrm>
          <a:prstGeom prst="wedgeEllipseCallout">
            <a:avLst>
              <a:gd name="adj1" fmla="val -18116"/>
              <a:gd name="adj2" fmla="val 8622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071600" y="703980"/>
            <a:ext cx="3009025" cy="1701000"/>
          </a:xfrm>
          <a:prstGeom prst="wedgeEllipseCallout">
            <a:avLst>
              <a:gd name="adj1" fmla="val -26404"/>
              <a:gd name="adj2" fmla="val 8489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33120" y="244080"/>
            <a:ext cx="3230880" cy="2240280"/>
          </a:xfrm>
          <a:prstGeom prst="wedgeEllipseCallout">
            <a:avLst>
              <a:gd name="adj1" fmla="val -21776"/>
              <a:gd name="adj2" fmla="val 6998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805480" y="571800"/>
            <a:ext cx="3383280" cy="2042160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/>
              <a:t>我想想</a:t>
            </a:r>
            <a:r>
              <a:rPr lang="en-US" altLang="zh-TW" sz="4400"/>
              <a:t>...</a:t>
            </a:r>
            <a:endParaRPr lang="zh-TW" altLang="en-US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273888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048000" y="432000"/>
            <a:ext cx="3764280" cy="2249880"/>
          </a:xfrm>
          <a:prstGeom prst="wedgeEllipseCallout">
            <a:avLst>
              <a:gd name="adj1" fmla="val -24882"/>
              <a:gd name="adj2" fmla="val 6875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488 -0.08883 L -0.26488 -0.08862 C -0.22252 -0.09219 -0.18032 -0.09387 -0.13811 -0.09891 C -0.05984 -0.10857 0.01795 -0.12537 0.09622 -0.13314 C 0.36945 -0.16044 0.64 -0.16401 0.91417 -0.17325 C 1.05968 -0.16863 1.23953 -0.28413 1.35102 -0.15897 C 1.64157 0.16694 1.17008 0.32633 1.10614 0.34859 C 0.81181 0.45065 0.59953 0.4706 0.28378 0.49769 C 0.07386 0.51575 -0.13654 0.52205 -0.34662 0.53402 C -0.54914 0.52961 -1.33843 0.67198 -0.58992 -0.26208 C -0.41984 -0.47438 -0.13654 -0.40424 0.09023 -0.47543 C 0.47827 -0.46955 0.86834 -0.51239 1.25417 -0.45758 C 1.30551 -0.45002 1.34551 -0.36477 1.35102 -0.2961 C 1.37275 -0.02646 1.38063 0.25388 1.33291 0.51785 C 1.31842 0.59807 1.23795 0.63208 1.17874 0.65497 C 0.47181 0.92965 0.44441 0.87904 -0.23166 0.90508 C -0.39181 0.89563 -0.65024 1.07413 -0.71244 0.87673 C -1.14268 -0.49013 -0.92614 -0.44183 -0.51433 -0.47543 C 0.1074 -0.24591 0.77181 -0.16569 1.35102 0.21356 C 1.47795 0.29672 1.12567 0.45821 0.98976 0.50987 C 0.82819 0.57119 0.65401 0.53129 0.4863 0.54221 C -0.32032 0.31289 -0.94583 0.68059 -0.70929 -0.47543 C -0.69764 -0.53297 -0.62047 -0.4706 -0.57638 -0.46346 C 0.34787 -0.31164 0.31842 -0.3108 1.14535 -0.14301 C 1.21401 0.00315 1.33433 0.12494 1.35102 0.29609 C 1.50236 1.85468 0.52126 0.98467 -0.42961 0.87484 C -0.48504 0.83011 -1.90756 -0.16695 -0.69118 -0.47543 C -0.18268 -0.60458 0.27417 0.02394 0.75685 0.27404 C 0.58047 0.53948 0.36362 0.76543 0.22771 1.07035 C 0.15606 1.23099 0.47953 0.87715 0.55732 0.72154 C 0.6337 0.56909 0.62031 0.3635 0.66771 0.1913 C 0.73039 -0.03654 0.81386 -0.25305 0.88693 -0.47543 C 0.96897 -0.41159 1.11795 -0.40907 1.13338 -0.28392 C 1.15118 -0.13797 1.00677 0.76354 0.95953 1.07035 C 0.89338 1.06237 0.79842 1.11948 0.76142 1.0462 C 0.72126 0.9664 0.79323 0.85867 0.8052 0.76396 C 0.84913 0.41915 0.87701 0.07035 0.92929 -0.27216 C 0.94031 -0.34419 1.0496 -0.47417 0.99417 -0.47543 C 0.73764 -0.48299 0.48929 -0.35343 0.23685 -0.29232 C -0.25858 0.2732 0.13449 -0.20622 -0.64284 1.07035 C -0.65355 1.08778 -0.63276 1.02478 -0.62016 1.00987 C -0.33906 0.67891 -0.11921 0.19886 0.23527 0.03612 L 1.34645 -0.47375 C 1.09401 -0.18522 1.02535 -0.10038 0.68283 0.22973 C 0.55921 0.3488 0.43937 0.48068 0.30031 0.56426 C -0.02819 0.76228 -0.39024 0.85468 -0.71244 1.07035 C -0.80362 1.13145 -0.50819 1.05649 -0.40693 1.03801 C -0.11764 0.9853 0.17181 0.92839 0.45905 0.85657 C 0.75811 0.78181 1.0537 0.68458 1.35102 0.59849 C 1.33638 0.36539 1.47354 -0.02646 1.30708 -0.10101 C 0.66677 -0.38766 -0.71244 -0.32655 -0.71244 -0.32634 C -0.66205 -1.31857 -0.67465 -1.81038 1.35102 -0.24171 C 1.63527 -0.02205 1.31165 0.63292 1.29197 1.07035 C 0.62378 1.05082 -0.15953 1.51239 -0.71244 1.01197 C -1.03071 0.72364 -0.66158 -0.08085 -0.41606 -0.47543 C -0.29638 -0.66842 -0.04536 -0.39899 0.14016 -0.36057 C 0.25134 -0.0588 0.62 0.79672 0.33968 1.07035 C 0.05653 1.34649 -0.36173 1.06909 -0.71244 1.06825 C -0.63181 0.55355 -0.8241 -0.24297 -0.47055 -0.47543 C 1.29795 -1.63986 1.25228 -0.70454 1.35102 0.30029 C 0.9937 1.22868 0.70472 2.54578 -0.71244 1.04221 C -1.02016 0.71566 -0.50583 0.03003 -0.40252 -0.47543 C 0.18189 -0.44141 0.91638 -0.89521 1.35102 -0.37275 C 1.64283 -0.02226 1.23307 0.8299 0.88394 1.07035 C 0.41102 1.39605 -0.18047 1.05565 -0.71244 1.04809 C -0.70173 0.7228 -0.73055 0.39101 -0.68063 0.07245 C -0.64929 -0.12789 -0.62284 -0.42818 -0.47355 -0.47543 C -0.02599 -0.6176 0.44645 -0.44624 0.90661 -0.43112 C 0.85669 -0.1806 0.82346 0.07665 0.75685 0.32045 C 0.52142 1.1829 0.12645 0.83515 -0.71244 1.07035 C -0.56173 0.96976 -1.04047 1.29042 -0.54 0.93532 C -0.46378 0.88114 -0.38819 0.82402 -0.30725 0.78412 C 0.24252 0.5126 1.35102 0.00189 1.35102 0.0021 C 1.34992 -0.1491 1.45638 -0.40739 1.34803 -0.45149 C 0.97496 -0.60353 -0.03843 -0.04305 0.17795 -0.47543 C 0.3948 -0.9097 0.96 -0.46346 1.35102 -0.45758 C 1.31071 -0.1806 1.37071 0.16211 1.23008 0.37274 C 0.81512 0.99454 -0.23055 0.9916 -0.71244 1.07035 C -0.66756 0.88954 -0.67512 0.66736 -0.5778 0.52793 C -0.22284 0.01911 0.58614 -0.26901 1.00787 -0.47543 C 1.01638 -0.47438 1.43937 -0.57602 1.34803 -0.32655 C 1.32645 -0.26754 1.30031 -0.20076 1.25575 -0.17325 C 0.6085 0.2228 -0.71244 0.93532 -0.71244 0.93553 C -0.68362 0.76522 -0.71764 0.54977 -0.62614 0.42524 C 0.08331 -0.54179 0.23354 -0.36729 1.12582 -0.47543 C 1.20079 -0.43007 1.32882 -0.44435 1.35102 -0.33852 C 1.50252 0.38492 1.33685 0.54683 1.09701 1.07035 C 0.86173 1.02394 0.61149 1.05061 0.39102 0.93133 C 0.33701 0.90193 0.40582 0.77677 0.41228 0.69928 C 0.5096 -0.49286 0.69937 -0.77321 0.4863 -0.4454 C 0.48189 -0.4265 0.30236 0.44519 0.19748 0.65896 C 0.12535 0.80617 0.03228 0.93322 -0.0504 1.07035 C -0.14268 1.05964 -0.28331 1.14699 -0.32693 1.03801 C -0.38 0.90529 -0.26488 0.74863 -0.23764 0.60269 C -0.02977 -0.51155 0.2189 -0.58757 -0.11543 -0.4454 C -0.18347 -0.29001 -0.2463 -0.13125 -0.31953 0.01995 C -0.39591 0.17849 -0.48394 0.32843 -0.54914 0.4958 C -0.61559 0.66652 -0.65795 0.85195 -0.71244 1.03003 C -0.66756 1.09975 -0.69355 1.07833 -0.60205 0.93532 C -0.38221 0.59219 -0.23433 0.14279 0.04945 -0.1029 L 0.48016 -0.47543 C 0.65716 -0.45401 0.84819 -0.50609 1.01086 -0.41096 C 1.06315 -0.38073 0.95338 -0.27846 0.91559 -0.22176 C 0.85858 -0.13566 0.79464 -0.05733 0.72819 0.01596 C 0.61401 0.14195 0.23685 0.44813 0.37449 0.37484 C 0.38708 0.36812 0.4 0.36245 0.41228 0.35468 C 0.49575 0.30197 0.57559 0.23813 0.66157 0.1934 C 0.82236 0.10961 0.98819 0.0441 1.15149 -0.03045 C 1.21795 -0.09891 1.28645 -0.16401 1.35102 -0.23562 C 1.35354 -0.23856 1.34614 -0.24612 1.34346 -0.24381 C 1.30079 -0.20328 1.26677 -0.147 1.22094 -0.11298 C 1.12315 -0.04074 1.02094 0.02184 0.91559 0.07245 C 0.53008 0.25724 0.29748 0.29777 -0.11244 0.40907 L -0.71244 0.38492 C -0.73953 0.37883 -0.71811 0.30386 -0.70032 0.27593 C -0.62221 0.15413 -0.53622 0.03633 -0.43418 -0.04851 C 0.10094 -0.49349 0.13622 -0.39353 0.77653 -0.47543 C 0.96803 -0.47144 1.18409 -0.58841 1.35102 -0.46346 C 1.43874 -0.39794 1.37464 -0.18123 1.32834 -0.06258 C 1.27685 0.06951 1.18126 0.17597 1.0789 0.23561 C 0.53386 0.55397 -0.13055 0.74338 -0.71244 0.93322 C -0.43906 0.56048 -0.61103 0.76774 0.21417 0.43721 C 0.36582 0.37652 0.5252 0.35636 0.67984 0.31037 C 0.90409 0.24338 1.12724 0.16925 1.35102 0.0987 C 1.35055 0.15245 1.37055 0.21419 1.34945 0.25997 C 1.27086 0.43049 0.85354 0.56531 0.81732 0.57644 C 0.35842 0.71797 -0.24898 0.80176 -0.71244 0.87883 C -0.67559 0.77068 -0.65811 0.64636 -0.60205 0.55418 C -0.56016 0.48551 -0.49449 0.44414 -0.43103 0.41705 C 0.48142 0.02814 0.46441 0.0819 1.35102 -0.06678 C 1.33102 0.28391 1.37417 0.1619 0.89291 0.32444 C 0.43701 0.47837 -0.22457 0.53633 -0.67764 0.5945 C -0.68914 0.61003 -0.72 0.66022 -0.71244 0.6409 C -0.63433 0.44204 -0.39166 0.37841 -0.27543 0.32843 C -0.05984 0.23561 0.16094 0.16106 0.38346 0.10269 C 0.94031 -0.04326 0.98252 -0.04095 1.35102 -0.07077 C 1.34897 -0.01701 1.36803 0.04641 1.34488 0.09051 C 1.30992 0.15791 1.25023 0.19907 1.19386 0.23162 C 0.80441 0.45716 0.6652 0.42482 0.21118 0.4958 C 0.18756 0.49454 -0.58173 0.54431 -0.71244 0.31037 C -0.7652 0.21587 -0.72016 0.07077 -0.69575 -0.04242 C -0.68126 -0.10983 -0.64032 -0.16401 -0.60047 -0.20937 C -0.50898 -0.31479 -0.43402 -0.32613 -0.32536 -0.36477 L -0.28 -0.36288 C -0.26536 -0.35952 -0.27528 -0.32718 -0.27701 -0.32235 C -0.30441 -0.25011 -0.32898 -0.17451 -0.36473 -0.10899 C -0.70866 0.52436 -0.46662 -0.09639 -0.71244 0.63481 C -0.6863 1.33179 -0.7411 1.14279 -0.42205 0.26186 C -0.30898 -0.05082 -0.30079 -0.09912 -0.13055 -0.35469 C -0.12032 -0.37002 -0.10331 -0.37359 -0.08977 -0.38283 C -0.02315 -0.36519 -0.07008 -0.38094 -0.03984 -0.14532 C -0.02488 -0.02856 -0.01764 0.08988 -0.00662 0.20747 C -0.00347 0.55691 0.00299 0.50672 -0.01717 0.82024 C -0.02063 0.87358 -0.06378 1.00987 -0.03071 0.97963 C 0.00803 0.94414 -0.00646 0.85825 0.00708 0.79819 C 0.05543 0.58169 0.1052 0.36602 0.15212 0.14909 C 0.16929 0.07035 0.18756 -0.0084 0.19905 -0.08883 C 0.20252 -0.11382 0.21527 -0.18732 0.2096 -0.16317 C 0.18346 -0.04998 0.16504 0.06657 0.13701 0.17933 C 0.10803 0.29651 0.07559 0.41264 0.03874 0.52604 C -0.02079 0.70978 -0.08819 0.88891 -0.15166 1.07035 C -0.18473 0.85804 -0.17433 1.01596 -0.09418 0.67723 C -0.06662 0.56048 -0.03937 0.4433 -0.01717 0.32444 C 0.00157 0.22469 0.01449 0.12305 0.02819 0.02205 C 0.03606 -0.03612 0.04173 -0.09492 0.04787 -0.15309 C 0.04866 -0.16107 0.05071 -0.18522 0.04945 -0.17724 C 0.02189 -0.00504 0.05748 -0.16548 0.00708 0.07434 C -0.00189 0.11717 -0.0063 0.16316 -0.02315 0.20138 C -0.02819 0.21293 -0.03276 0.22469 -0.03827 0.23561 C -0.04882 0.2564 -0.0715 0.29609 -0.0715 0.2963 C -0.07213 0.2921 -0.07307 0.28811 -0.07307 0.28412 C -0.07307 0.21125 -0.07071 0.20873 -0.05339 0.12473 C -0.04173 0.06846 -0.02488 -0.00105 -0.00803 -0.0567 C -0.00504 -0.06636 -0.00095 -0.07539 0.00252 -0.08484 C 0.00551 -0.08085 0.00992 -0.07791 0.01165 -0.07266 C 0.03323 -0.00483 0.03118 0.02604 0.03874 0.10458 C 0.03732 0.1409 0.03638 0.17723 0.03433 0.21356 C 0.03386 0.21965 0.02992 0.23771 0.03118 0.23162 C 0.04362 0.17534 0.06126 0.12053 0.06756 0.06237 L 0.07811 -0.03654 C 0.07228 -0.15309 0.08205 -0.03948 -0.01103 0.15098 L -0.07606 0.28412 C -0.07071 0.14048 -0.07339 0.14531 -0.05339 -0.01827 C -0.04662 -0.07371 -0.03685 -0.12831 -0.02929 -0.18333 C -0.02473 -0.2163 -0.00488 -0.31122 -0.01717 -0.28224 C -0.03606 -0.23667 -0.03748 -0.18165 -0.0504 -0.13314 C -0.07575 -0.03696 -0.10079 0.05985 -0.13197 0.15308 C -0.18252 0.30407 -0.29512 0.59849 -0.29512 0.5987 C -0.27953 0.30743 -0.27937 0.37127 -0.27858 0.07035 C -0.2778 -0.21105 -0.27402 -0.14364 -0.29669 -0.38493 C -0.29685 -0.38703 -0.29764 -0.38892 -0.29811 -0.39081 C -0.33181 -0.27153 -0.30599 -0.36456 -0.36772 -0.0525 C -0.44362 0.33221 -0.41543 0.18206 -0.47953 0.643 C -0.48315 0.69529 -0.4948 0.748 -0.49008 0.80008 C -0.48882 0.81541 -0.47386 0.77782 -0.46898 0.76396 C -0.44551 0.69676 -0.42362 0.6283 -0.40551 0.55817 C -0.34142 0.31037 -0.28284 0.06006 -0.22252 -0.18942 C -0.18079 -0.3633 -0.1874 -0.31374 -0.17732 -0.40088 C -0.17937 -0.23499 -0.18095 -0.0693 -0.18347 0.0966 C -0.19528 0.87148 -0.18473 -0.10668 -0.19244 0.70348 C -0.18882 0.76816 -0.19244 0.75073 -0.15921 0.61276 C -0.11024 0.40949 -0.0515 0.20978 -0.01559 0.00189 C -0.0041 -0.06531 0.0074 -0.13251 0.01921 -0.1995 C 0.01953 -0.2016 0.02063 -0.20769 0.02063 -0.20559 C 0.02063 -0.20265 0.01968 -0.20013 0.01921 -0.1974 C 0.01023 -0.15792 -0.00032 -0.11886 -0.00803 -0.07875 C -0.04709 0.12305 -0.08315 0.32591 -0.12142 0.52793 C -0.13008 0.57329 -0.13969 0.61801 -0.14866 0.66316 C -0.14977 0.66841 -0.15323 0.68437 -0.15166 0.67912 C -0.14961 0.6724 -0.1474 0.66589 -0.14567 0.65896 C -0.10394 0.49244 -0.06315 0.3257 -0.02173 0.15917 C 0.04708 -0.11655 0.01039 0.04263 0.05842 -0.17325 C 0.06268 -0.04872 0.06409 -0.04389 0.06 0.11675 C 0.05811 0.18668 0.05386 0.25661 0.05086 0.32633 C 0.04945 0.40781 0.04724 0.48908 0.0463 0.57035 C 0.0463 0.57707 0.04598 0.59681 0.04787 0.59051 C 0.19968 0.10647 0.01716 0.60877 0.22472 0.01386 C 0.25086 -0.06069 0.30945 -0.20559 0.30945 -0.20538 C 0.24756 0.7879 0.2885 0.36371 0.20819 1.07035 C 0.18488 0.97732 0.20409 1.06909 0.24142 0.8404 C 0.31212 0.40634 0.29827 0.49433 0.33055 0.11066 C 0.32457 0.00462 0.32205 -0.10206 0.31244 -0.20769 C 0.30834 -0.25242 0.30756 -0.25053 0.29134 -0.25599 C 0.2822 -0.24381 0.27023 -0.23478 0.26409 -0.21945 C 0.2011 -0.06699 0.18205 0.05481 0.14157 0.22763 C 0.14708 0.28685 0.13984 0.35069 0.15827 0.40508 C 0.17149 0.44456 0.20126 0.47375 0.23086 0.49181 C 0.55874 0.6913 0.66205 0.66778 1.04708 0.7438 C 1.1485 0.74044 1.25149 0.75955 1.35102 0.73372 C 1.36819 0.7291 1.34283 0.6808 1.32677 0.67114 C 1.23606 0.61654 1.14047 0.57329 1.04268 0.54809 C 0.61023 0.437 0.17764 0.42209 -0.2589 0.35867 C -0.33717 0.34733 -0.41402 0.32381 -0.49166 0.30617 C -0.62803 0.22826 -0.51008 0.29882 -0.09874 0.19739 C 0.47701 0.05544 0.22488 0.13796 0.52551 0.03402 C 0.37575 0.01029 0.38016 0.00378 0.17937 0.03003 C -0.40299 0.10605 -0.28599 0.084 -0.71244 0.22154 C -0.70488 0.22427 -0.69748 0.2312 -0.68977 0.22973 C -0.32268 0.15392 -0.3252 0.12179 0.05244 0.06846 C 0.66834 -0.01869 0.78504 -0.0168 1.35102 -0.0525 C 1.3485 -0.05061 1.34614 -0.04788 1.34346 -0.04662 C 1.2189 0.01197 1.13181 0.04389 0.98819 0.08043 L -0.40095 0.41705 C -0.50473 0.47165 -0.61355 0.51155 -0.71244 0.58043 C -0.72315 0.58799 -0.70819 0.61318 -0.70173 0.62683 C -0.69843 0.63397 -0.67244 0.63796 -0.66851 0.6388 C -0.59732 0.5567 -0.59087 0.55565 -0.5189 0.41306 C -0.4641 0.30491 -0.41764 0.18962 -0.36614 0.07854 C -0.32914 -0.00168 -0.34457 0.01764 -0.3178 -0.01218 C -0.29874 0.00042 -0.30173 -0.00483 -0.2937 0.0441 C -0.27685 0.14573 -0.26441 0.24842 -0.24977 0.35069 C -0.24126 0.49769 -0.23732 0.64552 -0.2241 0.7921 C -0.21559 0.88576 -0.23906 1.00966 -0.18488 1.07035 C -0.15024 1.10919 -0.13654 0.96829 -0.11244 0.91705 C -0.08268 0.74947 -0.0337 0.48026 -0.01418 0.32843 C -0.00378 0.24842 -0.00079 0.16715 0.00551 0.08652 C 0.0063 0.07707 0.01386 0.05565 0.00708 0.05838 C -0.01244 0.06552 -0.02614 0.08925 -0.04284 0.10458 C -0.09874 0.24044 -0.16425 0.37001 -0.21055 0.51197 C -0.26977 0.69277 -0.35858 1.07035 -0.35858 1.07056 C -0.36819 0.83599 -0.36504 0.97018 -0.35418 0.56636 C -0.35008 0.41978 -0.34662 0.2732 -0.34047 0.12683 C -0.33654 0.03402 -0.32977 -0.05859 -0.32394 -0.1512 C -0.32315 -0.16191 -0.31969 -0.19425 -0.32079 -0.18333 C -0.32126 -0.17913 -0.3378 -0.01449 -0.34347 0.02604 C -0.34504 0.03675 -0.34189 0.00441 -0.34047 -0.0063 C -0.32536 -0.11781 -0.2937 -0.34041 -0.2937 -0.3402 C -0.28221 -0.52226 -0.29244 -0.3402 -0.38882 0.08652 C -0.41906 0.22028 -0.45244 0.35258 -0.4841 0.48572 C -0.49433 0.52856 -0.52221 0.65854 -0.51433 0.61465 C -0.49669 0.51722 -0.47575 0.42083 -0.46142 0.32234 C -0.40536 -0.06321 -0.40583 -0.12243 -0.37827 -0.47543 C -0.3778 -0.41033 -0.37543 -0.34524 -0.37685 -0.27993 C -0.38488 0.09408 -0.40693 0.8425 -0.40693 0.84271 C -0.40394 0.91852 -0.41984 1 -0.39795 1.07035 C -0.38599 1.10877 -0.37795 0.99076 -0.3737 0.94939 C -0.35937 0.80827 -0.3526 0.66568 -0.34205 0.52394 C -0.33795 0.3614 -0.33024 0.19886 -0.32992 0.03612 C -0.32977 -0.02856 -0.32378 -0.21798 -0.34047 -0.15729 C -0.36362 -0.07308 -0.49874 0.81289 -0.51732 0.9433 C -0.52331 0.9853 -0.52756 1.02772 -0.53103 1.07035 C -0.5315 1.07602 -0.52756 1.05985 -0.52646 1.05418 C -0.50835 0.96367 -0.48851 0.87358 -0.47355 0.78202 C -0.45418 0.66316 -0.44032 0.54284 -0.42362 0.42314 C -0.40819 0.1283 -0.42835 0.55145 -0.47811 0.82843 C -0.49323 0.91285 -0.54126 0.98446 -0.5504 1.07035 C -0.55292 1.09093 -0.51937 1.06762 -0.50378 1.06636 C -0.22158 0.80575 -0.00929 0.62914 0.24283 0.28013 C 0.88425 -0.60731 0.45244 -0.24759 0.73716 -0.47543 C 0.62913 -0.08484 0.61102 0.02415 0.40472 0.44939 C 0.29874 0.66757 0.16882 0.86329 0.05086 1.07035 C 0.01606 1.01932 -0.07575 0.97942 -0.05339 0.91705 C 0.38079 -0.29694 0.25779 -0.16779 0.74031 -0.47543 C 0.77307 -0.34461 0.75921 -0.40676 0.6737 -0.09282 C 0.43575 0.78118 0.54582 0.5189 0.03118 1.07035 C -0.08992 0.52898 -0.01024 0.9832 0.32756 -0.25788 C 0.34724 -0.33033 0.40614 -0.54704 0.38504 -0.47543 C 0.31606 -0.24318 0.29354 -0.16023 0.15669 0.15308 C 0.07071 0.35048 -0.03307 0.53318 -0.12756 0.72364 C -0.12929 0.72742 -0.13386 0.73939 -0.13197 0.73561 C 0.39039 -0.37191 0.11795 -0.02583 0.51653 -0.47543 C 0.51291 -0.45947 0.51118 -0.44246 0.50598 -0.42713 C 0.00394 1.03297 0.36945 0.74212 -0.16536 1.07035 C 0.09685 0.23288 -0.10488 0.874 0.2474 -0.23163 C 0.27323 -0.3129 0.34315 -0.56027 0.32457 -0.47543 C 0.25953 -0.18081 0.25039 -0.13482 0.06 0.3425 C -0.03213 0.5735 -0.32851 1.24632 -0.2589 1.00189 C -0.24929 0.96829 -0.24205 0.93322 -0.23008 0.90109 C -0.02315 0.3425 0.02976 0.17114 0.2989 -0.30849 C 0.33386 -0.37086 0.38047 -0.41999 0.42126 -0.47543 C 0.42031 -0.47081 0.41984 -0.46577 0.41827 -0.46136 C 0.23732 0.06909 0.22378 0.1661 -0.07764 0.67513 C -0.16063 0.81541 -0.39969 1.22826 -0.35858 1.05817 C -0.28473 0.75262 -0.09276 0.52247 0.02677 0.2438 C 0.33417 -0.47354 0.13842 -0.36792 0.35779 -0.47543 C 0.22472 -0.09723 0.22268 -0.06888 -0.0852 0.43931 C -0.18992 0.61234 -0.3115 0.76774 -0.44032 0.90907 C -0.47103 0.94288 -0.40788 0.811 -0.38441 0.76795 C -0.28709 0.58988 -0.19181 0.40865 -0.07906 0.24779 C 0.38362 -0.41285 0.23527 -0.31773 0.56488 -0.47543 C 0.42441 -0.07014 0.34645 0.18626 0.03118 0.57245 C -0.15118 0.79588 -0.39685 0.90445 -0.61103 1.07035 C -1.09921 0.93679 -0.68252 1.07518 0.15071 -0.31437 L 0.15071 -0.31416 L 0.40614 -0.47543 C 0.36047 -0.29295 0.35118 -0.25137 0.1885 0.00588 C -0.14992 0.54116 -0.08567 0.48761 -0.34961 0.63292 C -0.13906 0.09786 -0.09906 -0.23436 0.37449 -0.47543 C 0.42441 -0.50126 0.38346 -0.33306 0.38787 -0.26208 C -0.27606 1.09135 0.33732 -0.03297 -0.43276 1.07035 C -0.4463 1.08988 -0.3926 1.06489 -0.3737 1.05628 C -0.08268 0.9223 0.21228 0.80029 0.49685 0.643 C 0.78803 0.48194 1.0663 0.28265 1.35102 0.10269 C 0.84504 -0.12873 1.41606 0.09198 0.20205 0.31037 C -0.10047 0.36476 -0.40756 0.35195 -0.71244 0.37274 C -0.70788 0.34922 -0.71418 0.31499 -0.69874 0.30218 C -0.24646 -0.07203 -0.10315 -0.05628 0.47118 -0.25788 C 0.52819 -0.27804 0.69716 -0.34482 0.64346 -0.31227 C 0.19606 -0.04053 -0.71244 0.46157 -0.71244 0.46178 C -0.6337 0.50315 -0.56 0.60458 -0.47654 0.58652 C 1.00283 0.26459 0.75212 0.46241 1.35102 -0.1071 C 1.34189 -0.06195 1.35244 0.00147 1.32378 0.02814 C 0.56394 0.73498 0.38173 0.67093 -0.60961 1.07035 C -0.91591 0.9202 -0.90488 0.96808 -0.11543 0.46346 C 0.35764 0.16127 0.84897 -0.09534 1.35102 -0.29841 C 1.48866 -0.35406 1.1211 -0.06216 0.98976 0.01596 C 0.4674 0.32675 -0.0726 0.58169 -0.60347 0.86476 C -0.87969 1.20726 -0.5841 0.81961 -0.3148 0.69928 C 0.05874 0.53234 0.44897 0.43994 0.83102 0.31037 C 1.00425 0.32633 1.28897 0.14216 1.35102 0.35867 C 1.42236 0.60793 1.22457 0.93763 1.0411 1.0441 C 0.76157 1.20663 0.43134 1.06153 0.12645 1.07035 C 0.30189 0.27929 0.2326 0.30743 0.9822 -0.40487 C 1.08331 -0.50126 1.22803 -0.45212 1.35102 -0.47543 C 0.94268 -0.13188 0.88645 -0.07476 0.20819 0.32045 C -0.09118 0.49475 -0.40551 0.61864 -0.71244 0.76795 C -0.69276 0.7438 -0.67732 0.71125 -0.65339 0.69529 C 0.6137 -0.14427 0.2096 0.08022 1.35102 -0.38493 C 1.34693 -0.33915 1.36173 -0.28245 1.3389 -0.2478 C 0.50803 1.00735 0.80551 0.65161 -0.42205 1.07035 C -1.00457 1.01386 -0.94315 1.07497 0.43638 -0.00021 C 0.7189 -0.21987 1.04614 -0.31689 1.35102 -0.47543 C 1.34551 -0.46619 1.34126 -0.45506 1.33433 -0.44729 C 0.32016 0.71335 0.89921 0.17072 -0.71087 1.07035 C -0.70992 1.04956 -0.7178 1.02394 -0.70788 1.00777 C -0.0904 0.00756 -0.31953 0.3362 0.62693 -0.32655 C 0.51102 0.15224 0.46504 0.46514 0.05086 0.82633 C -0.16394 1.01386 -0.44788 0.98908 -0.69732 1.07035 C -0.22567 0.49244 -0.05103 0.25724 0.69338 -0.33432 C 0.82079 -0.43595 0.98157 -0.42839 1.12582 -0.47543 C 0.63527 0.04536 0.32126 0.437 -0.4463 0.58253 C -0.58662 0.60898 -0.62268 0.28685 -0.71087 0.13901 C -0.61103 -0.03318 -0.31669 -0.88199 0.04488 -0.46136 C 0.21527 -0.26334 0.23197 0.08904 0.35181 0.3446 C 0.47228 0.60164 0.94551 0.88954 0.76299 1.07035 C 0.5252 1.30575 0.1885 0.87925 -0.10032 0.7921 C -0.15449 0.77572 -0.30063 0.70327 -0.26488 0.75976 C -0.22284 0.82654 -0.14016 0.81226 -0.07606 0.83032 C 0.22598 0.91579 0.5296 0.99034 0.83244 1.07035 C 0.74913 0.23309 0.87307 0.90886 -0.38441 0.143 C -0.49953 0.07287 -0.8378 -0.13692 -0.71244 -0.11298 C -0.30032 -0.03465 0.09307 0.16715 0.49527 0.31037 L 1.35102 0.62074 C 0.51197 1.25829 0.73449 1.22574 -0.71244 1.07035 C -0.78835 1.06216 -0.6241 0.89227 -0.55512 0.84859 C -0.19843 0.62263 0.19685 0.51281 0.54819 0.27194 C 0.83638 0.07455 1.08346 -0.2142 1.35102 -0.45758 C 0.97244 -0.71 1.31669 -0.48992 0.16882 -0.15498 C -0.04882 -0.09198 -0.69969 0.1071 -0.4811 0.05019 L 1.01386 -0.33852 C 1.12866 -0.37128 1.43638 -0.58106 1.35102 -0.47375 C 1.18299 -0.2625 0.95811 -0.14952 0.75228 -0.01029 C 0.26976 0.31688 -0.2241 0.61339 -0.71244 0.92524 C -0.70992 0.97354 -0.74047 1.08001 -0.70488 1.07035 C 0.72031 0.68563 0.4411 0.79924 1.35102 -0.11907 C 0.9285 -0.66443 1.28126 -0.24717 -0.14268 0.63691 C -0.34063 0.75997 -0.59402 0.82507 -0.71244 1.07035 C -0.78788 1.22679 -0.43606 1.01323 -0.30126 0.96556 C 0.2474 0.77173 0.79118 0.55292 1.33732 0.34649 C 1.34189 0.25325 1.42047 0.05313 1.35102 0.06636 C 0.65023 0.19928 -0.71244 0.73561 -0.71244 0.73582 C -0.40158 0.20432 -0.47276 0.25997 0.45606 0.02394 C 0.64331 -0.02352 0.83291 0.10059 1.02142 0.13901 C 0.93874 0.44267 0.97118 0.86329 0.77354 1.05019 C 0.07606 1.70936 0.03779 1.07854 -0.07465 0.62473 C -0.06803 0.25787 -0.06473 -0.1092 -0.05496 -0.47543 C -0.05071 -0.63356 -0.09213 -0.15309 -0.05795 -0.0021 C 0.01685 0.32822 0.15779 0.62536 0.26551 0.93931 C 0.49527 0.90844 0.73291 0.93154 0.95496 0.84649 C 1.01464 0.8236 1.11212 0.60542 1.05464 0.63691 C 0.07417 1.17387 1.12315 0.98425 0.2096 1.07035 C 0.52913 1.00378 0.86189 1.00924 1.16803 0.87085 C 1.26268 0.82801 1.4348 0.62683 1.35102 0.55418 C 1.21496 0.43616 1.02756 0.59051 0.86567 0.60856 C 0.33968 0.6073 -0.19386 0.72217 -0.71244 0.60458 C -0.80473 0.58379 -0.65418 0.33032 -0.56725 0.28412 C 0.01181 -0.02331 0.72708 -0.12852 1.35102 -0.2478 C 0.39874 0.42881 0.64126 0.32108 -0.71244 0.83851 C -0.79087 0.86854 -0.57323 0.72322 -0.49921 0.67723 C -0.01685 0.37757 0.47417 0.10269 0.95638 -0.1974 C 1.09118 -0.28161 1.48771 -0.55418 1.35102 -0.47543 C -0.2148 0.42293 -0.62347 0.42209 -0.02614 0.40508 C 0.15874 0.38009 0.34661 0.28034 0.52866 0.33053 C 0.60378 0.35111 0.41023 0.46556 0.33968 0.50588 C 0.08283 0.65266 -0.18551 0.76123 -0.44788 0.88891 C -0.16457 1.46535 -0.01307 1.88408 0.97149 1.06825 C 1.21165 0.86938 0.44299 0.7942 0.19606 0.61066 C -0.12032 0.37547 -0.40945 0.08106 -0.71244 -0.18333 C -0.16536 -0.98488 -0.17292 -1.12327 1.34645 -0.38703 C 1.53779 -0.29442 1.34945 0.15581 1.35102 0.42713 C 0.85543 1.11171 0.70535 1.64615 -0.2589 0.97165 C -0.44268 0.84292 -0.35858 0.43385 -0.40851 0.16505 C 0.12 -0.04851 0.67354 -0.77804 1.17716 -0.47543 C 1.55212 -0.25053 0.55291 0.24611 0.20205 0.53213 C -0.07024 0.75409 -0.38441 0.86812 -0.67764 1.03612 C -0.63528 0.94393 -0.57748 0.86161 -0.5504 0.75976 C -0.50252 0.57791 -0.40961 0.01239 -0.45543 0.19529 L -0.4674 0.2438 C -0.46851 0.25913 -0.47874 0.27908 -0.47055 0.29021 C -0.46 0.30407 -0.44142 0.29735 -0.42662 0.29819 C -0.3748 0.30092 -0.27103 0.30029 -0.27103 0.3005 L -0.27103 0.3002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72" y="32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2019-10-29T02:15:26Z</dcterms:modified>
  <dc:language>zh-TW</dc:language>
</cp:coreProperties>
</file>