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52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-131375" y="33630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43000" y="396240"/>
            <a:ext cx="5074920" cy="2286000"/>
          </a:xfrm>
          <a:prstGeom prst="wedgeEllipseCallout">
            <a:avLst>
              <a:gd name="adj1" fmla="val -32245"/>
              <a:gd name="adj2" fmla="val 68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3877320" y="914400"/>
            <a:ext cx="2671440" cy="1720440"/>
          </a:xfrm>
          <a:prstGeom prst="wedgeEllipseCallout">
            <a:avLst>
              <a:gd name="adj1" fmla="val -6001"/>
              <a:gd name="adj2" fmla="val 651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一心二用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6837240" y="914400"/>
            <a:ext cx="2520120" cy="1615440"/>
          </a:xfrm>
          <a:prstGeom prst="wedgeEllipseCallout">
            <a:avLst>
              <a:gd name="adj1" fmla="val -4977"/>
              <a:gd name="adj2" fmla="val 794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000" dirty="0"/>
          </a:p>
          <a:p>
            <a:pPr algn="ctr"/>
            <a:r>
              <a:rPr lang="zh-TW" altLang="en-US" sz="4000" dirty="0"/>
              <a:t>一鼓作氣</a:t>
            </a:r>
          </a:p>
        </p:txBody>
      </p:sp>
      <p:sp>
        <p:nvSpPr>
          <p:cNvPr id="10" name="橢圓形圖說文字 9"/>
          <p:cNvSpPr/>
          <p:nvPr/>
        </p:nvSpPr>
        <p:spPr>
          <a:xfrm>
            <a:off x="937080" y="809400"/>
            <a:ext cx="2671440" cy="1720440"/>
          </a:xfrm>
          <a:prstGeom prst="wedgeEllipseCallout">
            <a:avLst>
              <a:gd name="adj1" fmla="val -6001"/>
              <a:gd name="adj2" fmla="val 651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一見如故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21180" y="411480"/>
            <a:ext cx="3079560" cy="1874520"/>
          </a:xfrm>
          <a:prstGeom prst="wedgeEllipseCallout">
            <a:avLst>
              <a:gd name="adj1" fmla="val 447"/>
              <a:gd name="adj2" fmla="val 681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5212080" y="411480"/>
            <a:ext cx="3352800" cy="18745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2749680" y="1224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278880" y="563880"/>
            <a:ext cx="3520440" cy="1706880"/>
          </a:xfrm>
          <a:prstGeom prst="wedgeEllipseCallout">
            <a:avLst>
              <a:gd name="adj1" fmla="val -4225"/>
              <a:gd name="adj2" fmla="val 703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2614 0.00441 L -0.2748 -0.0037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47" y="-42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2019-10-29T02:18:13Z</dcterms:modified>
  <dc:language>zh-TW</dc:language>
</cp:coreProperties>
</file>