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9" r:id="rId2"/>
    <p:sldId id="257" r:id="rId3"/>
    <p:sldId id="258" r:id="rId4"/>
    <p:sldId id="256" r:id="rId5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8FF"/>
    <a:srgbClr val="EE8BFF"/>
    <a:srgbClr val="F49FFF"/>
    <a:srgbClr val="FF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20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6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4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99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4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5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3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1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1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214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3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3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71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6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&lt;日期/時間&gt;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&lt;頁尾&gt;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E60ACE98-25E1-4C77-BA1B-3E6D54515D4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53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圖片 46"/>
          <p:cNvPicPr/>
          <p:nvPr/>
        </p:nvPicPr>
        <p:blipFill>
          <a:blip r:embed="rId3"/>
          <a:stretch/>
        </p:blipFill>
        <p:spPr>
          <a:xfrm>
            <a:off x="10080625" y="-12249"/>
            <a:ext cx="2172335" cy="1521009"/>
          </a:xfrm>
          <a:prstGeom prst="rect">
            <a:avLst/>
          </a:prstGeom>
          <a:ln>
            <a:noFill/>
          </a:ln>
        </p:spPr>
      </p:pic>
      <p:pic>
        <p:nvPicPr>
          <p:cNvPr id="48" name="圖片 47"/>
          <p:cNvPicPr/>
          <p:nvPr/>
        </p:nvPicPr>
        <p:blipFill>
          <a:blip r:embed="rId4"/>
          <a:stretch/>
        </p:blipFill>
        <p:spPr>
          <a:xfrm flipH="1">
            <a:off x="-2423160" y="5455919"/>
            <a:ext cx="8149446" cy="1356359"/>
          </a:xfrm>
          <a:prstGeom prst="rect">
            <a:avLst/>
          </a:prstGeom>
          <a:ln>
            <a:noFill/>
          </a:ln>
        </p:spPr>
      </p:pic>
      <p:pic>
        <p:nvPicPr>
          <p:cNvPr id="49" name="圖片 48"/>
          <p:cNvPicPr/>
          <p:nvPr/>
        </p:nvPicPr>
        <p:blipFill>
          <a:blip r:embed="rId5"/>
          <a:stretch/>
        </p:blipFill>
        <p:spPr>
          <a:xfrm flipH="1">
            <a:off x="5360276" y="-394138"/>
            <a:ext cx="456951" cy="9330579"/>
          </a:xfrm>
          <a:prstGeom prst="rect">
            <a:avLst/>
          </a:prstGeom>
          <a:ln>
            <a:noFill/>
          </a:ln>
        </p:spPr>
      </p:pic>
      <p:sp>
        <p:nvSpPr>
          <p:cNvPr id="2" name="矩形圖說文字 1"/>
          <p:cNvSpPr/>
          <p:nvPr/>
        </p:nvSpPr>
        <p:spPr>
          <a:xfrm>
            <a:off x="1941786" y="5349239"/>
            <a:ext cx="2225040" cy="1463040"/>
          </a:xfrm>
          <a:prstGeom prst="wedgeRectCallout">
            <a:avLst>
              <a:gd name="adj1" fmla="val 103663"/>
              <a:gd name="adj2" fmla="val -61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八方雲集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hoosh.wav"/>
          </p:stSnd>
        </p:sndAc>
      </p:transition>
    </mc:Choice>
    <mc:Fallback>
      <p:transition spd="slow">
        <p:circl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3 0.17744 L -0.06803 0.17765 C -0.06221 0.17807 -0.05622 0.17702 -0.05055 0.17954 C -0.04898 0.18017 -0.04898 0.18332 -0.04898 0.18563 C -0.04898 0.21503 -0.04945 0.24401 -0.05055 0.2732 C -0.05103 0.27824 -0.05591 0.29903 -0.05685 0.30449 C -0.06095 0.32654 -0.05575 0.30764 -0.06174 0.32759 C -0.06268 0.33641 -0.06331 0.34187 -0.06489 0.35027 C -0.06536 0.35321 -0.06583 0.35594 -0.06646 0.35867 C -0.06536 0.36938 -0.06646 0.38051 -0.06331 0.38996 C -0.06095 0.39689 -0.05544 0.40088 -0.05055 0.40466 C -0.00977 0.43763 0.02819 0.44708 0.07763 0.46283 C 0.19874 0.50252 0.28551 0.52184 0.41212 0.54872 C 0.63212 0.59492 0.6274 0.59114 0.84535 0.62537 C 0.85543 0.63188 0.86929 0.63188 0.87511 0.64448 C 0.87826 0.65119 0.86693 0.65854 0.8611 0.65896 C 0.84582 0.66022 0.83071 0.65413 0.81574 0.65036 L 0.55291 0.58778 C 0.34283 0.53948 0.17023 0.51071 -0.04615 0.43154 C -0.14882 0.39437 -0.25449 0.36896 -0.35418 0.31919 L -0.47937 0.25661 C -0.48284 0.25472 -0.49024 0.25052 -0.49024 0.25073 C -0.49071 0.24737 -0.49292 0.24443 -0.49181 0.24212 C -0.48914 0.2375 -0.48457 0.23582 -0.48095 0.23351 C -0.46898 0.22742 -0.45717 0.22154 -0.44473 0.21713 C -0.41953 0.20747 -0.39418 0.19865 -0.36819 0.19214 C -0.29733 0.17366 -0.27969 0.17723 -0.21166 0.16463 C -0.1178 0.14805 -0.19796 0.15833 -0.14929 0.15224 C -0.22441 0.17408 -0.1452 0.15308 -0.26662 0.17324 C -0.30693 0.17996 -0.34678 0.1892 -0.38709 0.19613 L -0.65748 0.24212 C -0.69024 0.24737 -0.723 0.2543 -0.75607 0.25871 L -0.81717 0.26711 C -0.82441 0.26816 -0.8463 0.27131 -0.8389 0.27131 C -0.50189 0.25661 -0.96882 0.26858 -0.57307 0.2543 C -0.50363 0.25199 -0.43433 0.25178 -0.36504 0.25052 C 0.02976 0.25976 -0.10457 0.24695 0.42157 0.32759 C 0.48283 0.33704 0.54378 0.35048 0.60456 0.36518 C 0.68866 0.38513 0.68031 0.3824 0.72677 0.40466 C 0.71889 0.44078 0.72488 0.42314 0.68126 0.46283 C 0.59968 0.53759 0.56661 0.56069 0.46378 0.60689 C 0.3148 0.67366 0.14441 0.7249 -0.00992 0.75094 C -0.22772 0.78706 -0.43197 0.78223 -0.65134 0.78643 C -0.82126 0.78202 -1.06126 0.78538 -1.23449 0.74653 C -1.24599 0.7438 -1.25118 0.72427 -1.25953 0.71293 C -1.24457 0.66022 -1.25607 0.6787 -1.20158 0.64658 C -1.12977 0.60416 -1.0041 0.54158 -0.93764 0.51323 C -0.81024 0.45905 -0.65166 0.40529 -0.52142 0.36707 C -0.45339 0.34733 -0.3852 0.32843 -0.3167 0.31268 C -0.24126 0.29567 -0.10079 0.27446 -0.01622 0.2606 C 0.00661 0.28454 0.00551 0.27362 -0.03197 0.30869 C -0.11276 0.38492 -0.22363 0.48761 -0.31512 0.54872 C -0.56977 0.71839 -0.59528 0.72322 -0.81386 0.85069 C -0.88914 0.89479 -0.98331 0.94897 -1.05764 1.00315 C -1.07118 1.01302 -1.08378 1.02541 -1.09685 1.03633 C -1.09843 1.03927 -1.10189 1.04158 -1.10126 1.04494 C -1.10111 1.04767 -1.09717 1.04662 -1.09528 1.04662 C -1.0841 1.04641 -1.07339 1.04431 -1.06221 1.04284 C -0.97512 1.00315 -0.88567 0.96997 -0.79985 0.92398 L -0.30079 0.65476 L -0.02095 0.50252 C 0.06866 0.4517 0.157 0.39626 0.24645 0.34397 C 0.31826 0.3026 0.39291 0.269 0.4622 0.22133 C 0.50567 0.1913 0.54913 0.16232 0.59197 0.13167 C 0.64378 0.09408 0.63748 0.09765 0.62189 0.10416 C 0.57811 0.14826 0.50252 0.22553 0.45748 0.26291 C 0.41448 0.29903 0.37291 0.33935 0.32787 0.37148 C 0.14252 0.50273 -0.00819 0.60143 -0.19764 0.69655 C -0.25638 0.72595 -0.31591 0.75367 -0.37591 0.77782 C -0.44363 0.80491 -0.51276 0.82507 -0.58095 0.84859 C -0.56 0.81625 -0.54284 0.77887 -0.51827 0.75094 C -0.46079 0.68458 -0.29496 0.56069 -0.24158 0.52352 C -0.08819 0.41768 0.03307 0.34586 0.19968 0.2795 C 0.48393 0.16631 0.4496 0.1766 0.62803 0.14385 C 0.62299 0.15099 0.61842 0.15938 0.61244 0.16463 C 0.53732 0.23519 0.4748 0.28643 0.39197 0.34019 C 0.27338 0.41663 0.1559 0.49685 0.0337 0.56321 C -0.14583 0.66064 -0.24347 0.71881 -0.42756 0.79882 C -0.57638 0.86308 -0.72693 0.92125 -0.87654 0.98194 C -0.88 0.98383 -0.88741 0.98656 -0.88741 0.98677 L -0.75922 0.52352 L -0.65449 0.46493 C -0.65166 0.47837 -0.65024 0.49202 -0.64662 0.50462 C -0.64426 0.51281 -0.64 0.51995 -0.63733 0.52751 C -0.63418 0.53654 -0.6326 0.5462 -0.62945 0.55481 C -0.62567 0.56489 -0.62063 0.57371 -0.61701 0.584 C -0.61402 0.59114 -0.61181 0.59954 -0.60898 0.60689 C -0.60772 0.61067 -0.60552 0.6134 -0.60426 0.61718 C -0.60315 0.62096 -0.60111 0.62999 -0.60111 0.6302 C -0.55575 0.62537 -0.5915 0.63125 -0.51355 0.59429 C -0.4978 0.58673 -0.44583 0.56447 -0.42756 0.55691 C -0.41874 0.55334 -0.40929 0.55145 -0.40111 0.54662 C -0.37937 0.53339 -0.38992 0.53801 -0.36961 0.53192 C -0.42378 0.50924 -0.46646 0.49076 -0.52914 0.47564 C -0.60693 0.45632 -0.65134 0.44183 -0.71859 0.43154 C -0.72489 0.4307 -0.73118 0.43049 -0.73717 0.42965 L -0.72174 0.42776 C -0.71386 0.4265 -0.70615 0.42314 -0.69827 0.42335 C -0.66489 0.42398 -0.6315 0.42776 -0.59811 0.42965 C -0.60536 0.43112 -0.6126 0.43385 -0.62016 0.43385 L -0.94378 0.43154 C -0.95528 0.43133 -0.92205 0.42209 -0.91087 0.41936 C -0.88489 0.41306 -0.85874 0.40865 -0.83276 0.40466 C -0.73622 0.38912 -0.74914 0.39248 -0.65292 0.38807 C -0.60851 0.3887 -0.56426 0.38807 -0.51985 0.38996 C -0.51213 0.39017 -0.50945 0.39374 -0.50426 0.39836 C -0.5052 0.41453 -0.50552 0.43049 -0.50741 0.44624 C -0.50788 0.45065 -0.50898 0.45443 -0.50898 0.45905 C -0.50929 0.49139 -0.50898 0.52436 -0.50898 0.55691 L -0.50898 0.55712 " pathEditMode="relative" rAng="0" ptsTypes="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4" y="39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片 41"/>
          <p:cNvPicPr/>
          <p:nvPr/>
        </p:nvPicPr>
        <p:blipFill>
          <a:blip r:embed="rId3"/>
          <a:stretch/>
        </p:blipFill>
        <p:spPr>
          <a:xfrm flipH="1">
            <a:off x="-4831080" y="-899160"/>
            <a:ext cx="8325642" cy="7948860"/>
          </a:xfrm>
          <a:prstGeom prst="rect">
            <a:avLst/>
          </a:prstGeom>
          <a:ln>
            <a:noFill/>
          </a:ln>
        </p:spPr>
      </p:pic>
      <p:pic>
        <p:nvPicPr>
          <p:cNvPr id="43" name="圖片 42"/>
          <p:cNvPicPr/>
          <p:nvPr/>
        </p:nvPicPr>
        <p:blipFill>
          <a:blip r:embed="rId4"/>
          <a:stretch/>
        </p:blipFill>
        <p:spPr>
          <a:xfrm flipH="1">
            <a:off x="-15477238" y="-489256"/>
            <a:ext cx="15126660" cy="9571200"/>
          </a:xfrm>
          <a:prstGeom prst="rect">
            <a:avLst/>
          </a:prstGeom>
          <a:ln>
            <a:noFill/>
          </a:ln>
        </p:spPr>
      </p:pic>
      <p:pic>
        <p:nvPicPr>
          <p:cNvPr id="44" name="圖片 43"/>
          <p:cNvPicPr/>
          <p:nvPr/>
        </p:nvPicPr>
        <p:blipFill>
          <a:blip r:embed="rId5"/>
          <a:stretch/>
        </p:blipFill>
        <p:spPr>
          <a:xfrm flipH="1">
            <a:off x="-972075" y="1781502"/>
            <a:ext cx="1839178" cy="3418457"/>
          </a:xfrm>
          <a:prstGeom prst="rect">
            <a:avLst/>
          </a:prstGeom>
          <a:ln>
            <a:noFill/>
          </a:ln>
        </p:spPr>
      </p:pic>
      <p:sp>
        <p:nvSpPr>
          <p:cNvPr id="4" name="矩形圖說文字 3"/>
          <p:cNvSpPr/>
          <p:nvPr/>
        </p:nvSpPr>
        <p:spPr>
          <a:xfrm flipH="1" flipV="1">
            <a:off x="-8747760" y="2395499"/>
            <a:ext cx="10062702" cy="5676445"/>
          </a:xfrm>
          <a:prstGeom prst="wedgeRectCallout">
            <a:avLst>
              <a:gd name="adj1" fmla="val -17176"/>
              <a:gd name="adj2" fmla="val 2959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三言兩語</a:t>
            </a:r>
            <a:endParaRPr lang="zh-TW" altLang="en-US" dirty="0"/>
          </a:p>
        </p:txBody>
      </p:sp>
      <p:sp>
        <p:nvSpPr>
          <p:cNvPr id="11" name="矩形圖說文字 10"/>
          <p:cNvSpPr/>
          <p:nvPr/>
        </p:nvSpPr>
        <p:spPr>
          <a:xfrm flipH="1" flipV="1">
            <a:off x="270918" y="2640883"/>
            <a:ext cx="10764943" cy="4539336"/>
          </a:xfrm>
          <a:prstGeom prst="wedgeRectCallout">
            <a:avLst>
              <a:gd name="adj1" fmla="val -1079"/>
              <a:gd name="adj2" fmla="val 3399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一五一十</a:t>
            </a:r>
            <a:endParaRPr lang="zh-TW" altLang="en-US" dirty="0"/>
          </a:p>
        </p:txBody>
      </p:sp>
      <p:sp>
        <p:nvSpPr>
          <p:cNvPr id="13" name="矩形圖說文字 12"/>
          <p:cNvSpPr/>
          <p:nvPr/>
        </p:nvSpPr>
        <p:spPr>
          <a:xfrm flipH="1">
            <a:off x="4551239" y="-2734074"/>
            <a:ext cx="3412857" cy="2087688"/>
          </a:xfrm>
          <a:prstGeom prst="wedgeRectCallout">
            <a:avLst>
              <a:gd name="adj1" fmla="val 373788"/>
              <a:gd name="adj2" fmla="val 2751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才高八斗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7402E-7 -1.86476E-6 L -7.87402E-7 0.00021 C -0.09685 -0.03969 0.10063 0.04053 -0.05449 -0.01806 C -0.07685 -0.02667 -0.09858 -0.03822 -0.12094 -0.04641 C -0.15213 -0.05817 -0.18378 -0.06657 -0.2148 -0.07854 C -0.28315 -0.10584 -0.35087 -0.13608 -0.4189 -0.16526 C -0.47701 -0.19046 -0.45764 -0.17828 -0.49291 -0.20369 C -0.49543 -0.20768 -0.49858 -0.21104 -0.50047 -0.21587 C -0.50913 -0.23645 -0.50756 -0.24884 -0.50961 -0.27425 C -0.50803 -0.29504 -0.50961 -0.31667 -0.50504 -0.33662 C -0.49732 -0.3698 -0.48614 -0.4013 -0.47323 -0.43154 C -0.42756 -0.53864 -0.39118 -0.59765 -0.31905 -0.67912 C -0.27496 -0.72931 -0.23244 -0.78559 -0.18 -0.81835 C -0.13291 -0.84754 -0.07811 -0.84649 -0.02724 -0.86077 C 0.04677 -0.85531 0.12173 -0.86098 0.19496 -0.8446 C 0.20394 -0.8425 0.18599 -0.82318 0.17984 -0.81436 C 0.16504 -0.79336 0.15055 -0.77194 0.13276 -0.75577 C 0.05087 -0.68143 -0.04236 -0.63314 -0.13606 -0.59261 C -0.24551 -0.54515 -0.46835 -0.47186 -0.5789 -0.43952 C -0.70315 -0.40319 -0.82803 -0.37148 -0.95228 -0.33662 C -1.01795 -0.31835 -1.0085 -0.3215 -1.04299 -0.30848 C -1.00677 -0.3047 -1.01732 -0.30491 -0.96142 -0.30848 L -0.70283 -0.32654 C -0.61276 -0.32402 -0.52252 -0.32612 -0.43244 -0.31856 C -0.40173 -0.31625 -0.35181 -0.33515 -0.34173 -0.2963 C -0.33213 -0.25913 -0.37874 -0.23099 -0.4052 -0.21377 C -0.46472 -0.17471 -0.52882 -0.14553 -0.59401 -0.13104 C -0.70378 -0.10689 -0.81575 -0.10962 -0.92661 -0.0987 C -0.99071 -0.09975 -1.05543 -0.08757 -1.11858 -0.1008 C -1.12929 -0.10311 -1.10724 -0.126 -1.09905 -0.13503 C -1.06772 -0.16988 -1.03606 -0.20495 -1.00079 -0.23183 C -0.93953 -0.27845 -0.87575 -0.32003 -0.81024 -0.35489 C -0.57921 -0.47753 -0.39228 -0.5357 -0.14362 -0.60059 C -0.00693 -0.63629 0.13071 -0.66694 0.26898 -0.6913 C 0.49354 -0.73078 0.94457 -0.7921 0.94457 -0.79189 C 0.92787 -0.70222 0.93969 -0.75325 0.81165 -0.61865 C 0.69134 -0.49265 0.5537 -0.39332 0.41417 -0.31247 C 0.31291 -0.25388 0.21008 -0.19886 0.1041 -0.15728 C -0.10787 -0.07371 -0.40016 -0.0063 -0.62126 0.01407 C -0.73496 0.02457 -0.84898 0.0168 -0.96299 0.01806 C -1.0148 0.00945 -1.06976 0.01659 -1.11858 -0.00798 C -1.13008 -0.01386 -1.11685 -0.04557 -1.10661 -0.05439 C -1.08929 -0.06951 -1.06646 -0.06699 -1.04614 -0.07056 C -0.94661 -0.08799 -0.83291 -0.09324 -0.73464 -0.1008 C -0.60913 -0.09681 -0.48346 -0.10122 -0.35842 -0.08862 C -0.25842 -0.07875 -0.19953 -0.0441 -0.11039 -0.0021 C -0.10079 0.00735 -0.09102 0.01617 -0.08173 0.02625 C -0.08031 0.02772 -0.07779 0.03024 -0.07874 0.03234 C -0.08409 0.04515 -0.11228 0.0588 -0.11653 0.06048 C -0.17779 0.08673 -0.2085 0.09156 -0.27827 0.09471 C -0.37905 0.09933 -0.47984 0.0987 -0.58047 0.1008 C -0.6348 0.09807 -0.68929 0.09723 -0.74378 0.09282 C -0.79323 0.08862 -0.84252 0.08169 -0.89181 0.07455 C -0.95024 0.06636 -0.96142 0.06342 -1.0022 0.05439 C -0.99622 0.0504 -0.99055 0.04494 -0.98409 0.04242 C -0.89008 0.00336 -0.77165 -0.01974 -0.68173 -0.02814 L -0.55779 -0.04032 C -0.48567 -0.04536 -0.4411 -0.04431 -0.37039 -0.04431 L 0.73906 -0.0504 L 0.72551 -0.03444 L 0.63921 0.21987 " pathEditMode="relative" rAng="0" ptsTypes="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3" y="-3204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 -0.15183 L -0.2211 -0.15162 C -0.31795 -0.19152 -0.12063 -0.1113 -0.27606 -0.16989 C -0.29842 -0.1785 -0.32031 -0.19005 -0.34236 -0.19824 C -0.37354 -0.21 -0.40488 -0.2184 -0.43606 -0.23037 C -0.50488 -0.25767 -0.57228 -0.28791 -0.64063 -0.3171 C -0.69842 -0.34229 -0.67937 -0.33011 -0.71465 -0.35552 C -0.71716 -0.35951 -0.72031 -0.36287 -0.7222 -0.3677 C -0.73087 -0.38828 -0.72929 -0.40046 -0.73134 -0.42608 C -0.72976 -0.44687 -0.73134 -0.4685 -0.72677 -0.48845 C -0.71905 -0.52163 -0.70787 -0.55313 -0.69496 -0.58337 C -0.64929 -0.69047 -0.61276 -0.74948 -0.54079 -0.83095 C -0.49669 -0.88114 -0.4537 -0.93742 -0.40173 -0.97018 C -0.35449 -0.99937 -0.29984 -0.99832 -0.24898 -1.0126 C -0.1748 -1.00714 -0.1 -1.01281 -0.02661 -0.99643 C -0.01764 -0.99433 -0.03575 -0.97501 -0.04189 -0.96619 C -0.05653 -0.94519 -0.07039 -0.92377 -0.08866 -0.9076 C -0.17087 -0.83326 -0.26394 -0.78497 -0.35732 -0.74444 C -0.46724 -0.69698 -0.69008 -0.62369 -0.80063 -0.59135 C -0.92488 -0.55502 -1.04976 -0.52331 -1.17402 -0.48845 C -1.23968 -0.47018 -1.23024 -0.47333 -1.26472 -0.46031 C -1.2285 -0.45653 -1.23905 -0.45674 -1.18315 -0.46031 L -0.92457 -0.47837 C -0.83449 -0.47585 -0.74425 -0.47795 -0.65386 -0.47039 C -0.62346 -0.46808 -0.57339 -0.48698 -0.56346 -0.44813 C -0.55386 -0.41096 -0.60047 -0.38282 -0.62661 -0.3656 C -0.68614 -0.32633 -0.75055 -0.29736 -0.81575 -0.28287 C -0.92551 -0.25872 -1.03748 -0.26145 -1.14835 -0.25053 C -1.21244 -0.25158 -1.27716 -0.2394 -1.34031 -0.25263 C -1.35102 -0.25494 -1.32898 -0.27783 -1.32079 -0.28686 C -1.28945 -0.32171 -1.25779 -0.35657 -1.22252 -0.38366 C -1.16126 -0.43028 -1.09748 -0.47165 -1.03197 -0.50672 C -0.80094 -0.62936 -0.61402 -0.68753 -0.36535 -0.75242 C -0.22866 -0.78812 -0.09071 -0.81877 0.04724 -0.84313 C 0.27197 -0.88261 0.72284 -0.94393 0.72284 -0.94372 C 0.7063 -0.85405 0.71795 -0.90508 0.59008 -0.77048 C 0.46976 -0.64448 0.33213 -0.54515 0.19244 -0.4643 C 0.09134 -0.40571 -0.01165 -0.35069 -0.11748 -0.30912 C -0.32898 -0.22554 -0.62189 -0.15813 -0.84299 -0.13776 C -0.95669 -0.12726 -1.07071 -0.13503 -1.18472 -0.13377 C -1.23653 -0.14238 -1.2915 -0.13524 -1.34031 -0.15981 C -1.35181 -0.16569 -1.33858 -0.1974 -1.32835 -0.20622 C -1.31102 -0.22134 -1.28819 -0.21882 -1.26787 -0.22239 C -1.16835 -0.23982 -1.05465 -0.24507 -0.95638 -0.25263 C -0.83087 -0.24864 -0.7052 -0.25305 -0.58016 -0.24045 C -0.47968 -0.23058 -0.4211 -0.19593 -0.3315 -0.15372 C -0.32189 -0.14448 -0.31244 -0.13566 -0.30346 -0.12558 C -0.30205 -0.12411 -0.29953 -0.12159 -0.30016 -0.11949 C -0.30551 -0.10668 -0.33402 -0.09303 -0.33827 -0.09135 C -0.39937 -0.0651 -0.43024 -0.06027 -0.5 -0.05712 C -0.60063 -0.0525 -0.70157 -0.05313 -0.8022 -0.05103 C -0.85653 -0.05376 -0.91102 -0.0546 -0.96551 -0.05901 C -1.01496 -0.06321 -1.06425 -0.07014 -1.11354 -0.07728 C -1.17197 -0.08547 -1.18315 -0.08841 -1.22394 -0.09744 C -1.21795 -0.10143 -1.21228 -0.10689 -1.20583 -0.10941 C -1.11181 -0.14847 -0.99339 -0.17157 -0.90346 -0.17997 L -0.77953 -0.19215 C -0.7074 -0.19719 -0.66283 -0.19614 -0.59213 -0.19614 L 0.51748 -0.20223 L 0.50394 -0.18627 L 0.41764 0.06804 " pathEditMode="relative" rAng="0" ptsTypes="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32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/>
          <p:cNvPicPr/>
          <p:nvPr/>
        </p:nvPicPr>
        <p:blipFill>
          <a:blip r:embed="rId4"/>
          <a:stretch/>
        </p:blipFill>
        <p:spPr>
          <a:xfrm>
            <a:off x="982238" y="2141340"/>
            <a:ext cx="18000000" cy="435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6" name="圖片 45"/>
          <p:cNvPicPr/>
          <p:nvPr/>
        </p:nvPicPr>
        <p:blipFill>
          <a:blip r:embed="rId5"/>
          <a:stretch/>
        </p:blipFill>
        <p:spPr>
          <a:xfrm flipH="1">
            <a:off x="-2494353" y="1455300"/>
            <a:ext cx="3338640" cy="467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圖說文字 1"/>
          <p:cNvSpPr/>
          <p:nvPr/>
        </p:nvSpPr>
        <p:spPr>
          <a:xfrm flipH="1">
            <a:off x="-6979921" y="670560"/>
            <a:ext cx="17463989" cy="1016350"/>
          </a:xfrm>
          <a:prstGeom prst="wedgeRectCallout">
            <a:avLst>
              <a:gd name="adj1" fmla="val 39216"/>
              <a:gd name="adj2" fmla="val 98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小熊，那你呢？</a:t>
            </a:r>
          </a:p>
        </p:txBody>
      </p:sp>
      <p:sp>
        <p:nvSpPr>
          <p:cNvPr id="3" name="雲朵形圖說文字 2"/>
          <p:cNvSpPr/>
          <p:nvPr/>
        </p:nvSpPr>
        <p:spPr>
          <a:xfrm>
            <a:off x="1831489" y="1455300"/>
            <a:ext cx="2118360" cy="686040"/>
          </a:xfrm>
          <a:prstGeom prst="cloudCallout">
            <a:avLst>
              <a:gd name="adj1" fmla="val -410538"/>
              <a:gd name="adj2" fmla="val 697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我想想</a:t>
            </a:r>
            <a:endParaRPr lang="zh-TW" altLang="en-US" dirty="0"/>
          </a:p>
        </p:txBody>
      </p:sp>
    </p:spTree>
  </p:cSld>
  <p:clrMapOvr>
    <a:masterClrMapping/>
  </p:clrMapOvr>
  <p:transition spd="slow">
    <p:randomBar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701 -0.17514 C -0.73701 -0.0462 -0.63055 0.06006 -0.50016 0.06006 C -0.34583 0.06006 -0.29055 -0.05754 -0.26709 -0.12831 L -0.24347 -0.22218 C -0.22 -0.29273 -0.16095 -0.41033 0.01323 -0.41033 C 0.12315 -0.41033 0.25008 -0.30428 0.25008 -0.17514 C 0.25008 -0.0462 0.12315 0.06006 0.01323 0.06006 C -0.16095 0.06006 -0.22 -0.05754 -0.24347 -0.12831 L -0.26709 -0.22218 C -0.29055 -0.29273 -0.34583 -0.41033 -0.50016 -0.41033 C -0.63055 -0.41033 -0.73701 -0.30428 -0.73701 -0.17514 Z " pathEditMode="relative" rAng="0" ptsTypes="AAAAAAAAA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 -0.28161 L 0.1359 -0.28119 C 0.14141 -0.28287 0.14724 -0.28329 0.15259 -0.28539 C 0.15543 -0.28644 0.15779 -0.28896 0.16015 -0.29148 C 0.17039 -0.3024 0.16834 -0.30534 0.17669 -0.32192 C 0.18913 -0.34607 0.1937 -0.34313 0.20252 -0.37799 C 0.20472 -0.38765 0.20992 -0.40718 0.21149 -0.41642 C 0.21275 -0.42377 0.21338 -0.43112 0.21448 -0.43847 C 0.21543 -0.44393 0.21653 -0.44939 0.21763 -0.45464 C 0.21937 -0.47942 0.21952 -0.47774 0.22063 -0.50714 C 0.22126 -0.52436 0.21968 -0.54074 0.22204 -0.55544 C 0.22252 -0.55817 0.22614 -0.5567 0.22819 -0.55754 C 0.2296 -0.55817 0.23118 -0.5588 0.23275 -0.55943 C 0.20551 -0.57497 0.23968 -0.55649 0.21007 -0.57035 C 0.16315 -0.59051 0.23007 -0.56573 0.17669 -0.58379 C 0.10897 -0.60794 0.19968 -0.57854 0.06945 -0.62012 C 0.03448 -0.63125 -0.00898 -0.64385 -0.0441 -0.65204 C -0.08678 -0.66212 -0.1293 -0.67388 -0.17244 -0.68018 C -0.24662 -0.69131 -0.20867 -0.68648 -0.28552 -0.69446 L -0.57008 -0.69236 C -0.60867 -0.6911 -0.67827 -0.67661 -0.71622 -0.66611 C -0.76898 -0.65183 -0.79528 -0.64574 -0.84048 -0.60983 C -0.85465 -0.5987 -0.86678 -0.58295 -0.87985 -0.57035 C -0.88678 -0.55481 -0.89622 -0.54263 -0.90079 -0.5252 C -0.90756 -0.50273 -0.91449 -0.47879 -0.91323 -0.45464 C -0.90867 -0.38114 -0.90347 -0.30618 -0.88441 -0.23688 C -0.86063 -0.15099 -0.76898 -0.04914 -0.71622 -0.00525 C -0.62646 0.07014 -0.49985 0.13293 -0.39922 0.17031 C -0.26221 0.22091 -0.16615 0.23456 -0.02426 0.25094 C 0.10456 0.26564 0.16047 0.26522 0.28252 0.269 L 0.36866 0.26711 C 0.38362 0.26543 0.4274 0.25325 0.41259 0.25493 C 0.3874 0.25745 0.3622 0.25955 0.337 0.26291 C 0.31732 0.26564 0.29779 0.27005 0.27811 0.27299 C 0.25685 0.27614 0.23574 0.27866 0.21448 0.28118 C 0.14504 0.28916 0.19543 0.28202 0.16015 0.28727 C 0.16661 0.27698 0.17275 0.26627 0.17984 0.25703 C 0.20047 0.22931 0.2211 0.20159 0.2433 0.1764 C 0.31275 0.09723 0.37133 0.04368 0.45181 -0.01722 C 0.49527 -0.05019 0.54063 -0.07812 0.58488 -0.10794 C 0.58614 -0.14427 0.5948 -0.25326 0.5759 -0.28539 C 0.56803 -0.29862 0.5507 -0.27909 0.53811 -0.27741 C 0.50945 -0.27363 0.48063 -0.27237 0.45181 -0.26943 C 0.31968 -0.25452 0.29196 -0.24633 0.15102 -0.23898 C 0.07905 -0.2352 0.00693 -0.23499 -0.0652 -0.23289 C -0.23906 -0.23898 -0.41307 -0.23709 -0.58662 -0.25116 C -0.66504 -0.25746 -0.74315 -0.27615 -0.82079 -0.29358 C -1.10142 -0.35678 -1.04504 -0.33536 -1.18678 -0.39647 C -1.16693 -0.40739 -1.17339 -0.40529 -1.13985 -0.40844 C -1.1137 -0.41054 -1.08741 -0.41096 -1.06126 -0.41264 C -0.88048 -0.40361 -0.83874 -0.41558 -0.68914 -0.374 C -0.6567 -0.36518 -0.6241 -0.3551 -0.59276 -0.33977 C -0.56489 -0.32612 -0.53937 -0.30492 -0.5126 -0.28728 C -0.51591 -0.27447 -0.51213 -0.28287 -0.5293 -0.27951 C -0.57591 -0.26943 -0.52504 -0.27489 -0.58977 -0.27153 C -0.6189 -0.26481 -0.64835 -0.25998 -0.67717 -0.25116 C -0.68378 -0.24906 -0.69055 -0.2478 -0.69685 -0.24507 C -0.70158 -0.24318 -0.70583 -0.23961 -0.71055 -0.23688 C -0.71292 -0.23373 -0.72095 -0.2268 -0.70898 -0.2268 C -0.66174 -0.2268 -0.61449 -0.23058 -0.56693 -0.231 L 0.29763 -0.23499 C 0.35149 -0.17766 0.29527 -0.24192 0.13448 -0.1785 C -0.18252 -0.05439 -0.01528 -0.12558 -0.3115 0.0126 C -0.33764 0.0252 -0.36457 0.03465 -0.39024 0.04914 C -0.41922 0.0651 -0.44 0.07959 -0.46882 0.08967 C -0.47229 0.09051 -0.47575 0.09051 -0.47937 0.09135 C -0.46063 0.07182 -0.46347 0.07371 -0.42788 0.04914 C -0.31969 -0.02562 -0.27575 -0.03654 -0.13465 -0.10794 C -0.1093 -0.12075 -0.08378 -0.13272 -0.05906 -0.14847 C -0.04095 -0.1596 0.01433 -0.19068 -0.00473 -0.18249 C -0.05953 -0.16023 0.01889 -0.19341 -0.09843 -0.1302 L -0.23292 -0.05775 C -0.24945 -0.04872 -0.33229 -0.00609 -0.35386 0.00294 C -0.38977 0.01743 -0.3778 0.00987 -0.39166 0.01911 " pathEditMode="relative" rAng="0" ptsTypes="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3" y="7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/>
          <p:cNvPicPr/>
          <p:nvPr/>
        </p:nvPicPr>
        <p:blipFill>
          <a:blip r:embed="rId3"/>
          <a:stretch/>
        </p:blipFill>
        <p:spPr>
          <a:xfrm>
            <a:off x="-10878207" y="-1261241"/>
            <a:ext cx="21158295" cy="7974641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615084" y="3318172"/>
            <a:ext cx="2850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5yhehnhn</a:t>
            </a:r>
            <a:endParaRPr lang="zh-TW" alt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矩形圖說文字 1"/>
          <p:cNvSpPr/>
          <p:nvPr/>
        </p:nvSpPr>
        <p:spPr>
          <a:xfrm>
            <a:off x="978049" y="473785"/>
            <a:ext cx="3124200" cy="2072640"/>
          </a:xfrm>
          <a:prstGeom prst="wedgeRectCallout">
            <a:avLst>
              <a:gd name="adj1" fmla="val 205145"/>
              <a:gd name="adj2" fmla="val 10526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文鼎中廣告體" panose="020B0602010101010101" pitchFamily="34" charset="-120"/>
                <a:ea typeface="文鼎中廣告體" panose="020B0602010101010101" pitchFamily="34" charset="-120"/>
              </a:rPr>
              <a:t>你知道跟數字有關成語嗎</a:t>
            </a:r>
            <a:endParaRPr lang="zh-TW" altLang="en-US" sz="2800" dirty="0"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-1645110" y="2778548"/>
                <a:ext cx="3429465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altLang="zh-TW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altLang="zh-TW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altLang="zh-TW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110" y="2778548"/>
                <a:ext cx="3429465" cy="756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push dir="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72 -0.49391 L 0.08772 -0.4937 C 0.02992 -0.50819 0.1093 -0.4895 0.05607 -0.50042 C 0.05087 -0.50126 0.04599 -0.50315 0.04095 -0.50441 C 0.03449 -0.50546 0.00788 -0.50777 0.00315 -0.50819 C -0.07165 -0.52394 0.02536 -0.50504 -0.06047 -0.51617 C -0.08472 -0.51953 -0.1085 -0.5252 -0.13291 -0.52814 L -0.17984 -0.53444 C -0.23543 -0.54095 -0.20126 -0.53633 -0.24787 -0.54032 C -0.25385 -0.54095 -0.26 -0.542 -0.26582 -0.54263 C -0.27448 -0.54305 -0.28315 -0.54389 -0.29181 -0.54431 C -0.2674 -0.54998 -0.30409 -0.542 -0.26441 -0.54851 C -0.24992 -0.55061 -0.2063 -0.5609 -0.22063 -0.5567 C -0.22976 -0.55397 -0.23858 -0.54956 -0.24787 -0.54851 C -0.26582 -0.5462 -0.28425 -0.54725 -0.30236 -0.54662 C -0.52236 -0.52667 -0.25811 -0.54893 -0.49133 -0.53444 C -0.52315 -0.53213 -0.5548 -0.52898 -0.58661 -0.52625 L -0.64819 -0.52226 L -0.68031 -0.51617 C -0.6833 -0.51575 -0.69228 -0.51365 -0.68897 -0.51449 L -0.56236 -0.53444 C -0.51291 -0.54305 -0.46378 -0.55523 -0.41417 -0.56258 C -0.23496 -0.58946 -0.19527 -0.5861 -0.00882 -0.59492 L 0.35087 -0.58253 C 0.42 -0.57896 0.41197 -0.58085 0.44914 -0.56468 C 0.37796 -0.54263 0.44048 -0.5609 0.3463 -0.53843 C 0.31103 -0.52982 0.27607 -0.51869 0.24048 -0.51218 C 0.13055 -0.49181 -0.00299 -0.48089 -0.11165 -0.47186 L -0.30834 -0.45779 C -0.38047 -0.4517 -0.45228 -0.44183 -0.52456 -0.43742 C -0.59008 -0.43385 -0.65559 -0.43511 -0.7211 -0.43364 L -0.87196 -0.42965 C -0.90236 -0.42692 -0.93196 -0.42503 -0.96283 -0.42146 C -0.98897 -0.41831 -0.99574 -0.41642 -1.0137 -0.41138 C -0.97448 -0.39059 -1.01322 -0.40928 -0.90535 -0.40928 L -0.66771 -0.40739 L -0.57133 -0.38702 C -0.51574 -0.37484 -0.53181 -0.38429 -0.5063 -0.36707 C -0.50945 -0.35174 -0.50661 -0.35804 -0.52456 -0.34481 C -0.55795 -0.32045 -0.57622 -0.31268 -0.61685 -0.29483 C -0.70031 -0.25682 -0.76094 -0.23288 -0.84913 -0.20789 C -0.93338 -0.18395 -1.12047 -0.14363 -1.20173 -0.12914 C -1.30346 -0.11087 -1.50708 -0.07875 -1.50708 -0.07854 C -1.59826 -0.02058 -1.54598 -0.06174 -1.36047 -0.05838 L -0.77228 -0.04242 C -0.70456 -0.03276 -0.63622 -0.02625 -0.56803 -0.01428 C -0.3811 0.01848 -0.38945 0.01722 -0.28567 0.04641 C -0.30724 0.06447 -0.29008 0.05292 -0.32645 0.06006 C -0.46693 0.0882 -0.41811 0.08001 -0.53811 0.10689 C -0.56378 0.11256 -0.58929 0.11823 -0.61527 0.12285 L -0.70866 0.13902 C -0.72283 0.14448 -0.737 0.14805 -0.69228 0.14511 C -0.66063 0.1428 -0.6285 0.14007 -0.59716 0.13503 C -0.4759 0.11466 -0.35464 0.09555 -0.23433 0.06825 C -0.08582 0.03465 0.06457 0.00525 0.21024 -0.04683 C 0.263 -0.06531 0.31544 -0.08715 0.36599 -0.11486 C 0.39103 -0.12893 0.41229 -0.15266 0.43544 -0.17135 C 0.43953 -0.17996 0.44804 -0.18752 0.44756 -0.19781 C 0.44693 -0.21041 0.44158 -0.22616 0.43244 -0.22973 C 0.37654 -0.25283 0.31811 -0.26459 0.26016 -0.27425 C 0.19764 -0.28454 -0.20866 -0.33368 -0.33401 -0.33914 C -0.44031 -0.34355 -0.54677 -0.34124 -0.65307 -0.34292 C -0.72267 -0.32633 -0.72567 -0.33263 -0.77858 -0.30281 C -0.78189 -0.30092 -0.78456 -0.29735 -0.78771 -0.29483 C -0.78866 -0.29273 -0.79118 -0.29105 -0.7907 -0.28832 C -0.78582 -0.2648 -0.76913 -0.26375 -0.75275 -0.26018 C -0.46866 -0.19319 -0.64141 -0.24107 -0.38252 -0.18542 L -0.0074 -0.105 C 0.04882 -0.09324 0.1052 -0.08148 0.16189 -0.07245 C 0.28174 -0.05502 0.23323 -0.05838 0.30693 -0.0546 C 0.31622 -0.05145 0.32111 -0.05061 0.29638 -0.05061 L -0.31448 -0.04683 C -0.3707 -0.04095 -0.42787 -0.04263 -0.48362 -0.03024 C -0.51543 -0.02331 -0.50173 -0.02562 -0.52456 -0.02205 C -0.52677 -0.02142 -0.53795 -0.01827 -0.52299 -0.01428 C -0.51259 -0.01155 -0.50173 -0.01155 -0.49133 -0.01029 C -0.46346 -0.00609 -0.43574 -0.00336 -0.40803 0.0021 C -0.36362 0.01029 -0.31968 0.02331 -0.27511 0.03024 C -0.15858 0.04872 -0.08661 0.04998 0.02882 0.05628 L 0.25559 0.0525 C 0.25764 0.0525 0.26363 0.05061 0.26158 0.05019 C 0.06772 0.01659 0.20709 0.04536 -0.00882 0.02016 C -0.07464 0.0126 -0.14 -2.78874E-6 -0.20551 -0.00798 C -0.28204 -0.01785 -0.35889 -0.02331 -0.43543 -0.03234 C -0.57055 -0.04872 -0.70519 -0.07182 -0.84047 -0.08463 C -0.99086 -0.0987 -0.92551 -0.09429 -1.03543 -0.1008 C -1.03984 -0.10143 -1.04472 -0.10059 -1.04882 -0.10311 C -1.05102 -0.10374 -1.04472 -0.10437 -1.04299 -0.105 C -1.03574 -0.10584 -1.02834 -0.10605 -1.02189 -0.10689 L -0.97448 -0.11318 L -0.90393 -0.12137 L -0.39307 -0.11885 C -0.38189 -0.11864 -0.3274 -0.10962 -0.29921 -0.105 C -0.26031 -0.08736 -0.28378 -0.0987 -0.40519 -0.105 C -0.46063 -0.10773 -0.51574 -0.11339 -0.57133 -0.11696 C -0.62 -0.1199 -0.6707 -0.12137 -0.71968 -0.12305 L -0.76189 -0.12704 C -0.76803 -0.12767 -0.78141 -0.12137 -0.78015 -0.12914 C -0.77354 -0.1661 -0.68645 -0.19886 -0.68488 -0.1997 C -0.5548 -0.2606 -0.52819 -0.2669 -0.38078 -0.30092 C -0.3096 -0.31688 -0.23826 -0.33305 -0.1663 -0.34292 C 0.0167 -0.3677 0.15134 -0.36476 0.33575 -0.36707 C 0.39764 -0.36266 0.46063 -0.37001 0.52174 -0.35468 C 0.52992 -0.353 0.51827 -0.33032 0.51103 -0.32486 C 0.50095 -0.31751 0.48788 -0.32192 0.47638 -0.32087 C 0.45166 -0.31919 0.42693 -0.31919 0.40221 -0.31688 C 0.36237 -0.31394 0.32268 -0.30659 0.28284 -0.30449 L -0.30063 -0.27656 L -0.80724 -0.25829 L -1.04756 -0.25199 L -1.3907 -0.2438 L -1.47685 -0.24023 C -1.58378 -0.22931 -1.46645 -0.24149 -1.24252 -0.24023 L -0.53968 -0.22784 L -0.42157 -0.21965 C -0.37133 -0.21629 -0.35984 -0.22112 -0.38078 -0.21356 L -0.51858 -0.22973 C -0.61637 -0.24254 -0.74582 -0.26123 -0.83889 -0.28013 C -0.91401 -0.29588 -0.99023 -0.31457 -1.06567 -0.33305 C -1.15338 -0.35447 -1.24189 -0.37379 -1.32882 -0.40151 C -1.40078 -0.42419 -1.47086 -0.45653 -1.54189 -0.48404 C -1.53889 -0.5357 -1.54897 -0.59177 -1.53291 -0.63922 C -1.52567 -0.66001 -1.49984 -0.65329 -1.48299 -0.65728 C -1.44441 -0.66652 -1.40567 -0.67492 -1.36661 -0.67933 C -1.29968 -0.6871 -1.23244 -0.68878 -1.16551 -0.6934 L -0.88425 -0.68941 C -0.65952 -0.67366 -0.37842 -0.62704 -0.15716 -0.58463 C -0.01937 -0.55817 0.1189 -0.53318 0.25559 -0.49811 C 0.34536 -0.47501 0.43292 -0.43868 0.52174 -0.40928 C 0.51969 -0.33389 0.5252 -0.25787 0.51559 -0.18332 C 0.51418 -0.1724 0.49953 -0.17765 0.4915 -0.17534 C 0.47134 -0.16967 0.4515 -0.16148 0.43087 -0.15938 C 0.39276 -0.15497 0.35433 -0.15665 0.31607 -0.15539 C 0.18 -0.164 0.04347 -0.164 -0.09212 -0.18164 C -0.29748 -0.20789 -0.50173 -0.24611 -0.70598 -0.28643 C -1.42252 -0.42734 -1.14519 -0.3572 -1.54189 -0.46367 C -1.53937 -0.48404 -1.54882 -0.51764 -1.53433 -0.52415 C -1.52189 -0.53024 -1.30535 -0.51092 -1.29858 -0.51029 C -1.17464 -0.49349 -1.05133 -0.4727 -0.92803 -0.4538 C -0.77559 -0.40613 -0.62141 -0.36623 -0.47008 -0.311 C -0.39858 -0.28454 -0.33055 -0.24485 -0.26157 -0.20957 C -0.16945 -0.16316 -0.02992 -0.08799 0.06363 -0.02835 C 0.08189 -0.01638 0.0989 -0.00147 0.11654 0.01197 C 0.10898 0.01281 0.10111 0.01659 0.09386 0.01386 C 0.05433 0.00021 0.01622 -0.01974 -0.02267 -0.03633 L -0.27196 -0.143 C -0.49055 -0.23834 -0.51496 -0.25829 -0.78771 -0.3572 C -0.91354 -0.40277 -1.03732 -0.45821 -1.16551 -0.49391 C -1.19574 -0.50252 -1.18488 -0.49811 -1.19874 -0.50441 C -1.18598 -0.5126 -1.18693 -0.51218 -1.16551 -0.52037 C -1.14141 -0.52898 -1.11732 -0.53759 -1.09291 -0.54431 C -1.0537 -0.55565 -1.0137 -0.56573 -0.97448 -0.57476 C -0.82897 -0.60836 -0.59543 -0.65098 -0.47322 -0.66148 L -0.30378 -0.67534 L -0.18141 -0.68332 C -0.15307 -0.68584 -0.09669 -0.6934 -0.09669 -0.69319 C -0.12756 -0.69928 -0.09874 -0.69445 -0.1663 -0.6976 L -0.24031 -0.70159 L -0.33858 -0.70558 L -0.7559 -0.69949 C -0.9011 -0.69235 -1.19118 -0.66316 -1.19118 -0.66295 L -1.28645 -0.64741 C -1.30362 -0.64405 -1.32078 -0.64153 -1.33779 -0.63733 C -1.34252 -0.63607 -1.35622 -0.63103 -1.35149 -0.63103 C -1.30204 -0.63103 -1.25259 -0.6346 -1.2033 -0.63733 L -1.07165 -0.64531 L -0.71968 -0.67324 L -0.39307 -0.69151 L -0.28567 -0.6955 C -0.26756 -0.69634 -0.21307 -0.69949 -0.23118 -0.69949 C -0.27102 -0.69949 -0.3107 -0.69676 -0.3507 -0.6955 C -0.51543 -0.69676 -0.68031 -0.70369 -0.84488 -0.69949 C -0.85401 -0.69928 -0.82866 -0.68584 -0.81937 -0.68332 C -0.77543 -0.67156 -0.73055 -0.66757 -0.6863 -0.65728 C -0.58929 -0.63439 -0.54094 -0.61885 -0.45055 -0.57854 C -0.39511 -0.55439 -0.40582 -0.56195 -0.37622 -0.53444 C -0.37527 -0.52898 -0.37102 -0.51344 -0.3748 -0.50588 C -0.377 -0.50168 -0.38047 -0.49895 -0.38393 -0.49601 C -0.39858 -0.48362 -0.4222 -0.47102 -0.43685 -0.46577 C -0.47811 -0.45149 -0.52157 -0.44687 -0.56393 -0.44372 C -0.58441 -0.44225 -0.60519 -0.44225 -0.62582 -0.44141 C -0.64299 -0.44015 -0.66015 -0.43973 -0.67732 -0.43742 C -0.72063 -0.43175 -0.72441 -0.43448 -0.70866 -0.42776 C -0.61385 -0.44099 -0.51748 -0.4391 -0.42472 -0.46766 C -0.33889 -0.49412 -0.15102 -0.71146 -0.11338 -0.75199 C -0.0559 -0.8131 -0.01543 -0.86686 0.03638 -0.93931 C 0.04347 -0.94918 0.06158 -0.9832 0.05607 -0.97144 C -0.16614 -0.51491 0.16772 -1.3152 -0.32787 -0.12704 C -0.40063 0.04725 -0.53212 0.40487 -0.53212 0.4055 C -0.55826 0.40403 -0.58661 0.41663 -0.61055 0.40319 C -0.62015 0.39773 -0.6096 0.3759 -0.60567 0.36288 C -0.6 0.33936 -0.5485 0.17892 -0.53669 0.14721 C -0.45322 -0.07413 -0.42677 -0.12158 -0.37165 -0.33095 C -0.36204 -0.36833 -0.35574 -0.42377 -0.3507 -0.46367 C -0.34866 -0.50504 -0.34283 -0.50987 -0.37795 -0.46178 C -0.43763 -0.37967 -0.49433 -0.29336 -0.5548 -0.21167 C -0.61322 -0.13313 -0.8337 0.13587 -0.89322 0.23772 C -0.91244 0.27132 -0.93307 0.30471 -0.95165 0.33852 C -0.95433 0.3423 -0.95448 0.34776 -0.95653 0.35049 C -0.95811 0.35322 -0.9548 0.34377 -0.95322 0.34062 C -0.89259 0.20265 -0.83165 0.06468 -0.76913 -0.07245 C -0.73433 -0.15035 -0.69842 -0.22742 -0.6622 -0.30449 L -0.26441 -1.1409 C -0.1663 -1.1388 -0.06488 -1.16778 0.03024 -1.13481 C 0.05843 -1.12494 -0.01669 -1.08883 -0.03779 -1.06216 C -0.20315 -0.85321 -0.23732 -0.81667 -0.34141 -0.64909 C -0.34425 -0.6451 -0.34661 -0.63985 -0.34913 -0.63502 C -0.34456 -0.6346 -0.34 -0.63334 -0.33543 -0.63334 C -0.29322 -0.63124 -0.2507 -0.63334 -0.20866 -0.62914 C -0.14 -0.622 -0.06362 -0.6071 0.00615 -0.59114 L 0.07874 -0.57266 C 0.03024 -0.51764 0.06205 -0.54935 -0.08315 -0.52814 C -0.11574 -0.52394 -0.14866 -0.52625 -0.18141 -0.52415 L -0.30063 -0.51617 L -0.64976 -0.50441 C -0.75559 -0.48845 -0.58929 -0.51344 -0.39889 -0.52814 C -0.17496 -0.5462 -0.13417 -0.5441 0.07118 -0.54851 C 0.02221 -0.53549 0.01134 -0.53171 -0.06047 -0.52625 C -0.16015 -0.51869 -0.26 -0.51764 -0.35984 -0.51218 C -0.39543 -0.51029 -0.43133 -0.50714 -0.46693 -0.50441 L -0.54267 -0.48803 C -0.56315 -0.48404 -0.62535 -0.47942 -0.60472 -0.47816 C -0.55889 -0.47417 -0.51291 -0.48047 -0.46693 -0.48173 L -0.20409 -0.50819 L 0.03937 -0.53843 C 0.06756 -0.542 0.15244 -0.5504 0.1241 -0.5504 C 0.07906 -0.5504 0.03433 -0.54116 -0.01055 -0.53843 C -0.39023 -0.51491 -0.33448 -0.5189 -0.67259 -0.51449 L -0.76803 -0.51029 C -0.78204 -0.50945 -0.82441 -0.50777 -0.81039 -0.50588 C -0.7737 -0.50168 -0.73637 -0.50357 -0.7 -0.50189 L -0.41275 -0.46766 C -0.40834 -0.4664 -0.39921 -0.46493 -0.41417 -0.46367 L -0.62283 -0.4538 L -1.09133 -0.45548 C -1.14488 -0.45695 -1.25448 -0.46724 -1.33181 -0.47396 C -1.33023 -0.47459 -1.32882 -0.47543 -1.32724 -0.47585 C -1.18582 -0.49853 -0.89464 -0.54536 -0.74236 -0.56069 L -0.10582 -0.61486 L 0.41433 -0.67135 C 0.45008 -0.68206 0.48552 -0.69487 0.52174 -0.70348 C 0.52961 -0.70537 0.50662 -0.69508 0.49906 -0.69151 C 0.47685 -0.68101 0.45512 -0.66946 0.43244 -0.66148 C 0.34063 -0.62788 0.24851 -0.59513 0.15575 -0.56636 L -0.82551 -0.27215 C -0.83244 -0.27005 -0.8537 -0.26585 -0.84645 -0.26648 L -0.29606 -0.30281 L 0.43843 -0.28013 C 0.4663 -0.27929 0.49418 -0.2774 0.52174 -0.27215 C 0.52457 -0.27152 0.51701 -0.26669 0.51418 -0.26648 C 0.43055 -0.25052 0.34725 -0.23288 0.26315 -0.22385 C -0.24992 -0.16841 -0.22252 -0.17408 -0.59102 -0.16757 L -0.99905 -0.17345 C -1.00315 -0.17387 -1.00803 -0.17219 -1.01118 -0.17534 C -1.01307 -0.17723 -1.00708 -0.1787 -1.00519 -0.17933 C -0.95322 -0.20201 -0.90299 -0.22679 -0.8507 -0.2459 C -0.78771 -0.26942 -0.72504 -0.29945 -0.66063 -0.31688 C -0.2674 -0.42062 0.12756 -0.51134 0.52174 -0.60878 C 0.50599 -0.79084 0.54378 -0.76816 0.39166 -0.73183 C 0.14473 -0.67261 -0.10189 -0.61108 -0.34771 -0.54431 C -0.41874 -0.5252 -0.49086 -0.50672 -0.55937 -0.47396 C -0.67984 -0.41684 -0.79905 -0.35363 -0.91244 -0.27656 C -0.98409 -0.22847 -1.04724 -0.16169 -1.11259 -0.1008 C -1.13354 -0.08148 -1.15228 -0.05691 -1.17133 -0.03444 C -1.18693 -0.01596 -1.20126 0.00399 -1.21685 0.02205 C -1.22094 0.02667 -1.22535 0.03192 -1.23039 0.03423 C -1.23417 0.0357 -1.22472 0.02709 -1.22141 0.02394 C -1.1737 -0.01911 -1.12771 -0.06636 -1.07779 -0.105 C -0.98756 -0.17408 -0.89716 -0.24149 -0.80283 -0.29861 C -0.64488 -0.39332 -0.4833 -0.47543 -0.32189 -0.55838 C -0.24488 -0.59828 -0.16567 -0.63103 -0.08756 -0.66736 C -0.08614 -0.66799 -0.08315 -0.66925 -0.08315 -0.66904 C -0.08409 -0.66652 -0.08488 -0.66379 -0.08614 -0.66148 C -0.18063 -0.46829 -0.19275 -0.45401 -0.38393 -0.22196 C -0.50771 -0.0714 -0.64157 0.06279 -0.7707 0.20538 C -0.80787 0.24612 -0.85055 0.2793 -0.88126 0.32865 C -0.88346 0.33243 -0.89259 0.33957 -0.88882 0.34062 C -0.87637 0.34419 -0.86362 0.33789 -0.8507 0.33684 C -0.61952 0.23352 -0.43448 0.1596 -0.21165 0.03024 C -0.11763 -0.02415 -0.02693 -0.08862 0.06504 -0.14909 C 0.06804 -0.15119 0.0726 -0.1577 0.0726 -0.15707 L -0.19181 -0.3572 C -0.22204 -0.33305 -0.21842 -0.33368 -0.27196 -0.31919 C -0.31275 -0.30722 -0.40756 -0.28916 -0.45952 -0.28223 C -0.49968 -0.27698 -0.62031 -0.26144 -0.58047 -0.26837 C -0.10976 -0.34733 -0.25291 -0.32633 0.22536 -0.34292 L 0.52174 -0.33305 C 0.52504 -0.33263 0.51591 -0.3278 0.5126 -0.32675 C 0.50268 -0.3236 0.4926 -0.32129 0.48237 -0.32087 C 0.42489 -0.31835 0.36741 -0.31835 0.30992 -0.31688 L 0.00315 -0.32927 C -0.05039 -0.33032 -0.10362 -0.33011 -0.15716 -0.33305 C -0.26047 -0.3383 -0.36378 -0.34775 -0.46693 -0.35468 C -0.43055 -0.39647 -0.4422 -0.38555 -0.35354 -0.42545 C 0.29276 -0.71545 -0.20551 -0.46913 0.19654 -0.66526 C 0.19906 -0.66652 0.1915 -0.664 0.18898 -0.66316 C 0.15323 -0.65056 0.11811 -0.63334 0.08174 -0.62515 C -0.02 -0.60143 -0.12252 -0.58127 -0.22519 -0.56636 C -0.51716 -0.52415 -0.80992 -0.49685 -1.10189 -0.4538 C -1.3937 -0.41054 -1.28299 -0.41978 -1.43307 -0.40928 C -1.39685 -0.41453 -1.44488 -0.4055 -1.37417 -0.44141 C -1.29511 -0.48173 -1.21574 -0.52142 -1.13527 -0.5567 C -1.0137 -0.60899 -0.89212 -0.65875 -0.76913 -0.70348 C -0.62771 -0.75535 -0.48504 -0.80407 -0.34141 -0.84649 C -0.18346 -0.89332 0.28489 -1.05166 0.13465 -0.97144 C 0.13213 -0.97018 0.12945 -0.96913 0.12709 -0.96745 C 0.10063 -0.94771 0.07654 -0.92188 0.04851 -0.90697 C -0.06897 -0.84439 -0.18834 -0.78853 -0.30834 -0.73582 C -0.36441 -0.71125 -0.42157 -0.69172 -0.47905 -0.67534 C -0.71102 -0.60941 -0.94346 -0.55019 -1.17606 -0.48803 C -1.21228 -0.47816 -1.2485 -0.46766 -1.28488 -0.45968 C -1.30913 -0.45422 -1.33354 -0.45044 -1.35748 -0.44372 C -1.36992 -0.43994 -1.33228 -0.44771 -1.31968 -0.45002 L -1.08834 -0.49223 C -0.91889 -0.52268 -0.98094 -0.51596 -0.88126 -0.52415 C -0.88173 -0.51848 -0.88078 -0.51176 -0.88267 -0.50588 C -0.88551 -0.49811 -0.89008 -0.49223 -0.8948 -0.48593 C -0.91559 -0.45821 -0.93685 -0.43049 -0.95968 -0.4055 C -1.0422 -0.31604 -1.0463 -0.31478 -1.117 -0.25829 C -1.12315 -0.24569 -1.12283 -0.25052 -1.10189 -0.2501 L -0.42157 -0.23582 L -0.02409 -0.16127 C -0.01921 -0.16043 -0.00945 -0.15959 -0.01055 -0.15308 C -0.01889 -0.10626 -0.02614 -0.05502 -0.0496 -0.01827 C -0.18236 0.18669 -0.20441 0.16863 -0.37338 0.22155 C -0.37763 0.22323 -0.38252 0.22323 -0.38677 0.22386 C -0.37858 0.17892 -0.38362 0.19761 -0.30519 0.16716 C -0.23086 0.1386 -0.15496 0.11508 -0.07858 0.09681 C 0.05229 0.06531 0.1852 0.04998 0.31607 0.01827 L 0.43244 -0.01029 C 0.43496 -0.01155 0.43922 -0.01071 0.44 -0.01428 C 0.44063 -0.01659 0.43607 -0.01596 0.43402 -0.01596 C 0.42898 -0.01596 0.42394 -0.0147 0.4189 -0.01428 L 0.32063 0.01575 C 0.27559 0.03108 0.23118 0.04809 0.18599 0.06258 C 0.15197 0.07329 0.11748 0.08148 0.08315 0.09051 C 0.07496 0.09282 0.07654 0.09261 0.07118 0.09261 L -3.70079E-6 -2.78874E-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94" y="12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23</Words>
  <Application>Microsoft Office PowerPoint</Application>
  <PresentationFormat>自訂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文鼎中廣告體</vt:lpstr>
      <vt:lpstr>微軟正黑體</vt:lpstr>
      <vt:lpstr>新細明體</vt:lpstr>
      <vt:lpstr>Arial</vt:lpstr>
      <vt:lpstr>Cambria Math</vt:lpstr>
      <vt:lpstr>Garamond</vt:lpstr>
      <vt:lpstr>Times New Roman</vt:lpstr>
      <vt:lpstr>有機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user</dc:creator>
  <dc:description/>
  <cp:lastModifiedBy>Windows 使用者</cp:lastModifiedBy>
  <cp:revision>31</cp:revision>
  <dcterms:created xsi:type="dcterms:W3CDTF">2017-09-25T22:47:10Z</dcterms:created>
  <dcterms:modified xsi:type="dcterms:W3CDTF">2019-10-29T02:19:50Z</dcterms:modified>
  <dc:language>zh-TW</dc:language>
</cp:coreProperties>
</file>