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277960" y="381000"/>
            <a:ext cx="5471160" cy="2057400"/>
          </a:xfrm>
          <a:prstGeom prst="wedgeRoundRectCallout">
            <a:avLst>
              <a:gd name="adj1" fmla="val -49245"/>
              <a:gd name="adj2" fmla="val 86944"/>
              <a:gd name="adj3" fmla="val 16667"/>
            </a:avLst>
          </a:prstGeom>
          <a:ln w="38100">
            <a:solidFill>
              <a:srgbClr val="92D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96080" y="691980"/>
            <a:ext cx="2834640" cy="1615440"/>
          </a:xfrm>
          <a:prstGeom prst="wedgeEllipseCallout">
            <a:avLst>
              <a:gd name="adj1" fmla="val -403"/>
              <a:gd name="adj2" fmla="val 68160"/>
            </a:avLst>
          </a:prstGeom>
          <a:solidFill>
            <a:srgbClr val="FFC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733560" y="691980"/>
            <a:ext cx="3015720" cy="1630680"/>
          </a:xfrm>
          <a:prstGeom prst="wedgeEllipseCallout">
            <a:avLst>
              <a:gd name="adj1" fmla="val -13758"/>
              <a:gd name="adj2" fmla="val 69977"/>
            </a:avLst>
          </a:prstGeom>
          <a:solidFill>
            <a:srgbClr val="FFC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152120" y="698160"/>
            <a:ext cx="3154680" cy="1758780"/>
          </a:xfrm>
          <a:prstGeom prst="wedgeEllipseCallout">
            <a:avLst>
              <a:gd name="adj1" fmla="val -10688"/>
              <a:gd name="adj2" fmla="val 77231"/>
            </a:avLst>
          </a:prstGeom>
          <a:solidFill>
            <a:srgbClr val="FFC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371600" y="167640"/>
            <a:ext cx="3215160" cy="1645920"/>
          </a:xfrm>
          <a:prstGeom prst="wedgeRoundRectCallout">
            <a:avLst>
              <a:gd name="adj1" fmla="val 16613"/>
              <a:gd name="adj2" fmla="val 85649"/>
              <a:gd name="adj3" fmla="val 16667"/>
            </a:avLst>
          </a:prstGeom>
          <a:solidFill>
            <a:schemeClr val="accent5">
              <a:lumMod val="75000"/>
            </a:schemeClr>
          </a:solidFill>
          <a:ln>
            <a:solidFill>
              <a:srgbClr val="92D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小熊，那</a:t>
            </a:r>
            <a:r>
              <a:rPr lang="zh-TW" altLang="en-US" sz="4400" dirty="0" smtClean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你</a:t>
            </a:r>
            <a:endParaRPr lang="en-US" altLang="zh-TW" sz="4400" dirty="0" smtClean="0">
              <a:solidFill>
                <a:srgbClr val="FFFF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呢</a:t>
            </a:r>
            <a:r>
              <a:rPr lang="zh-TW" altLang="en-US" sz="4400" dirty="0">
                <a:solidFill>
                  <a:srgbClr val="FFFF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654040" y="289560"/>
            <a:ext cx="3688080" cy="1920240"/>
          </a:xfrm>
          <a:prstGeom prst="cloudCallout">
            <a:avLst>
              <a:gd name="adj1" fmla="val -23312"/>
              <a:gd name="adj2" fmla="val 75198"/>
            </a:avLst>
          </a:prstGeom>
          <a:solidFill>
            <a:srgbClr val="FFC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93256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141720" y="432000"/>
            <a:ext cx="3481800" cy="1671120"/>
          </a:xfrm>
          <a:prstGeom prst="wedgeRoundRectCallout">
            <a:avLst>
              <a:gd name="adj1" fmla="val 7180"/>
              <a:gd name="adj2" fmla="val 82563"/>
              <a:gd name="adj3" fmla="val 16667"/>
            </a:avLst>
          </a:prstGeom>
          <a:solidFill>
            <a:srgbClr val="FFC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</a:t>
            </a:r>
            <a:r>
              <a:rPr lang="zh-TW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忘記</a:t>
            </a:r>
            <a:endParaRPr lang="zh-TW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228E-6 2.82234E-6 L -0.31134 0.00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75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2019-10-29T02:16:24Z</dcterms:modified>
  <dc:language>zh-TW</dc:language>
</cp:coreProperties>
</file>