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712720" y="137160"/>
            <a:ext cx="5394960" cy="2484120"/>
          </a:xfrm>
          <a:prstGeom prst="cloudCallout">
            <a:avLst>
              <a:gd name="adj1" fmla="val -77319"/>
              <a:gd name="adj2" fmla="val 70637"/>
            </a:avLst>
          </a:prstGeom>
          <a:blipFill>
            <a:blip r:embed="rId3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02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731640" y="291618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91040" y="914400"/>
            <a:ext cx="2494920" cy="1691640"/>
          </a:xfrm>
          <a:prstGeom prst="wedgeEllipseCallout">
            <a:avLst>
              <a:gd name="adj1" fmla="val -11530"/>
              <a:gd name="adj2" fmla="val 67005"/>
            </a:avLst>
          </a:prstGeom>
          <a:blipFill>
            <a:blip r:embed="rId5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 sz="3580" dirty="0"/>
          </a:p>
          <a:p>
            <a:pPr algn="ctr"/>
            <a:r>
              <a:rPr lang="zh-TW" altLang="en-US" sz="3020" dirty="0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6868560" y="914400"/>
            <a:ext cx="2621280" cy="1691640"/>
          </a:xfrm>
          <a:prstGeom prst="wedgeEllipseCallout">
            <a:avLst>
              <a:gd name="adj1" fmla="val -11530"/>
              <a:gd name="adj2" fmla="val 67005"/>
            </a:avLst>
          </a:prstGeom>
          <a:blipFill>
            <a:blip r:embed="rId6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020" dirty="0"/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927480" y="914400"/>
            <a:ext cx="2621280" cy="1691640"/>
          </a:xfrm>
          <a:prstGeom prst="wedgeEllipseCallout">
            <a:avLst>
              <a:gd name="adj1" fmla="val -11530"/>
              <a:gd name="adj2" fmla="val 67005"/>
            </a:avLst>
          </a:prstGeom>
          <a:blipFill>
            <a:blip r:embed="rId7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02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223646" y="563880"/>
            <a:ext cx="2274627" cy="1524000"/>
          </a:xfrm>
          <a:prstGeom prst="wedgeRoundRectCallout">
            <a:avLst>
              <a:gd name="adj1" fmla="val -7433"/>
              <a:gd name="adj2" fmla="val 102500"/>
              <a:gd name="adj3" fmla="val 16667"/>
            </a:avLst>
          </a:prstGeom>
          <a:blipFill>
            <a:blip r:embed="rId5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02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56960" y="381000"/>
            <a:ext cx="3261360" cy="1889760"/>
          </a:xfrm>
          <a:prstGeom prst="cloudCallout">
            <a:avLst>
              <a:gd name="adj1" fmla="val -26715"/>
              <a:gd name="adj2" fmla="val 77823"/>
            </a:avLst>
          </a:prstGeom>
          <a:blipFill>
            <a:blip r:embed="rId6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020" dirty="0"/>
              <a:t>我想想</a:t>
            </a:r>
            <a:r>
              <a:rPr lang="en-US" altLang="zh-TW" sz="3020" dirty="0"/>
              <a:t>...</a:t>
            </a:r>
            <a:endParaRPr lang="zh-TW" altLang="en-US" sz="302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259728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雲朵形圖說文字 5"/>
          <p:cNvSpPr/>
          <p:nvPr/>
        </p:nvSpPr>
        <p:spPr>
          <a:xfrm>
            <a:off x="6477000" y="134580"/>
            <a:ext cx="3261360" cy="1889760"/>
          </a:xfrm>
          <a:prstGeom prst="cloudCallout">
            <a:avLst>
              <a:gd name="adj1" fmla="val -23444"/>
              <a:gd name="adj2" fmla="val 80243"/>
            </a:avLst>
          </a:prstGeom>
          <a:blipFill>
            <a:blip r:embed="rId6"/>
            <a:tile tx="0" ty="0" sx="100000" sy="100000" flip="none" algn="tl"/>
          </a:blip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zh-TW" altLang="en-US" sz="3020" dirty="0"/>
          </a:p>
          <a:p>
            <a:pPr algn="ctr"/>
            <a:r>
              <a:rPr lang="zh-TW" altLang="en-US" sz="302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929 0.06237 L 0.60929 0.06237 C 0.60472 0.0609 0.6 0.06027 0.59559 0.05817 C 0.59386 0.05754 0.59291 0.05481 0.59118 0.05418 C 0.5852 0.05271 0.57906 0.05292 0.57291 0.05229 C 0.5715 0.05145 0.56992 0.04956 0.5685 0.05019 C 0.56268 0.05313 0.55984 0.05943 0.5578 0.06636 C 0.55606 0.07224 0.55449 0.07833 0.55339 0.08442 C 0.54866 0.10962 0.55465 0.07833 0.55024 0.09849 C 0.54976 0.10122 0.54882 0.10941 0.54882 0.10668 C 0.54882 0.10185 0.55055 0.09534 0.55181 0.09051 C 0.54976 0.08988 0.54772 0.08925 0.54583 0.08841 C 0.54425 0.08799 0.54284 0.08673 0.54126 0.08652 C 0.53465 0.08547 0.52819 0.08505 0.52158 0.08442 C 0.51811 0.08316 0.51307 0.08442 0.51102 0.08043 C 0.50913 0.07686 0.51291 0.0651 0.51402 0.06027 C 0.51465 0.05754 0.51701 0.05418 0.51559 0.05229 C 0.51417 0.05061 0.51339 0.05607 0.51244 0.05817 C 0.51134 0.0609 0.51039 0.06363 0.50945 0.06636 C 0.49906 0.09681 0.51055 0.06615 0.50047 0.09051 C 0.49937 0.09324 0.49827 0.09576 0.49732 0.09849 C 0.49669 0.10059 0.49669 0.1029 0.49591 0.10458 C 0.49465 0.1071 0.49291 0.10857 0.49134 0.11067 C 0.49087 0.10794 0.49008 0.10542 0.48976 0.10269 C 0.48898 0.09051 0.49323 0.07644 0.48835 0.06636 C 0.48551 0.06069 0.47827 0.06762 0.47323 0.06825 C 0.46614 0.0777 0.47039 0.07119 0.46409 0.08442 C 0.46315 0.08652 0.46189 0.08841 0.4611 0.09051 C 0.45984 0.0945 0.45811 0.10269 0.45811 0.10269 C 0.45764 0.09723 0.46 0.08946 0.45654 0.08652 C 0.45228 0.08295 0.44646 0.08967 0.44142 0.08841 C 0.43969 0.0882 0.43937 0.08442 0.43843 0.08253 C 0.43543 0.08652 0.43134 0.08946 0.42929 0.0945 C 0.42835 0.09723 0.42772 0.10017 0.4263 0.10269 C 0.42362 0.1071 0.41732 0.11466 0.41732 0.11466 C 0.41622 0.11865 0.41386 0.13104 0.41417 0.12684 C 0.41606 0.10941 0.41512 0.11739 0.41732 0.10269 C 0.41543 0.05628 0.4252 0.05964 0.3885 0.06636 C 0.3863 0.06678 0.38457 0.06909 0.38252 0.07035 C 0.37701 0.08127 0.38095 0.07644 0.37795 0.06426 C 0.37732 0.06195 0.37591 0.06027 0.37496 0.05817 C 0.37339 0.05901 0.37165 0.05901 0.37039 0.06027 C 0.36504 0.06615 0.36614 0.06867 0.36441 0.07644 C 0.36346 0.08043 0.36268 0.08463 0.36126 0.08841 C 0.36032 0.09114 0.35906 0.09366 0.35827 0.0966 C 0.35606 0.10458 0.35228 0.12075 0.35228 0.12075 C 0.35213 0.12264 0.35102 0.14742 0.34772 0.15099 C 0.3463 0.15246 0.34457 0.14847 0.34315 0.147 C 0.34158 0.14511 0.34047 0.14259 0.33858 0.14091 C 0.33528 0.13776 0.33134 0.13587 0.32803 0.13293 C 0.3263 0.13125 0.3252 0.12852 0.32346 0.12684 C 0.31622 0.11991 0.31953 0.12516 0.31291 0.12075 C 0.31134 0.1197 0.30992 0.11802 0.30835 0.11676 C 0.3074 0.12348 0.30709 0.13041 0.30535 0.13692 L 0.30236 0.14889 C 0.30079 0.13482 0.30047 0.12054 0.2978 0.10668 C 0.29732 0.10395 0.29685 0.10122 0.29638 0.09849 C 0.29543 0.0945 0.29323 0.08652 0.29323 0.08652 C 0.28882 0.09828 0.29102 0.09177 0.28724 0.10668 C 0.28677 0.10857 0.28598 0.11067 0.28567 0.11277 C 0.28472 0.12096 0.28441 0.12537 0.28268 0.13293 C 0.28173 0.13692 0.28032 0.1407 0.27969 0.1449 C 0.27921 0.14826 0.27906 0.15183 0.27811 0.15498 C 0.27748 0.15792 0.27606 0.16023 0.27512 0.16317 C 0.27449 0.16506 0.27417 0.16716 0.2737 0.16904 C 0.27307 0.16569 0.27228 0.16254 0.27213 0.15897 C 0.27118 0.1323 0.27244 0.10521 0.27055 0.07833 C 0.27039 0.07413 0.26866 0.08652 0.26756 0.09051 C 0.26614 0.09534 0.26472 0.09996 0.26299 0.10458 C 0.24677 0.15078 0.26221 0.10668 0.25102 0.13482 C 0.24126 0.15918 0.24787 0.1491 0.2389 0.16107 C 0.23118 0.12012 0.23969 0.16757 0.23591 0.05418 C 0.23575 0.05145 0.23496 0.05964 0.23433 0.06237 C 0.23386 0.06426 0.23323 0.06636 0.23276 0.06825 C 0.23213 0.07161 0.23213 0.07518 0.23134 0.07833 C 0.23055 0.08127 0.22913 0.08379 0.22835 0.08652 C 0.22724 0.08988 0.2263 0.09324 0.2252 0.0966 C 0.22441 0.09933 0.22315 0.10185 0.22221 0.10458 C 0.2211 0.10794 0.22 0.1113 0.21921 0.11466 C 0.21858 0.11739 0.21858 0.12033 0.21764 0.12285 C 0.21701 0.12495 0.21559 0.12663 0.21465 0.12873 C 0.21354 0.13146 0.2126 0.13419 0.21165 0.13692 C 0.21118 0.13482 0.21039 0.13293 0.21008 0.13083 C 0.20945 0.12411 0.21008 0.11718 0.20866 0.11067 C 0.20819 0.10857 0.20787 0.11487 0.20709 0.11676 C 0.20583 0.1197 0.20409 0.12201 0.20252 0.12474 C 0.20158 0.12684 0.20063 0.12894 0.19953 0.13083 C 0.19654 0.13629 0.19055 0.147 0.19055 0.147 C 0.18992 0.14889 0.18976 0.1512 0.18898 0.15309 C 0.18614 0.16044 0.18567 0.15834 0.18142 0.16506 C 0.18032 0.16695 0.17937 0.16904 0.17843 0.17114 C 0.17795 0.16904 0.17701 0.16716 0.17685 0.16506 C 0.1737 0.11424 0.1789 0.13713 0.17386 0.11676 C 0.17134 0.11739 0.16866 0.11718 0.1663 0.11865 C 0.16378 0.12033 0.15858 0.13041 0.15717 0.13293 C 0.15606 0.13776 0.15559 0.14112 0.15276 0.1449 C 0.15134 0.14658 0.14961 0.14763 0.14819 0.14889 C 0.14772 0.14217 0.14756 0.13545 0.14661 0.12873 C 0.14614 0.12474 0.14362 0.11676 0.14362 0.11676 C 0.14205 0.11802 0.14032 0.11907 0.13906 0.12075 C 0.13433 0.12726 0.13795 0.13041 0.13307 0.12075 C 0.13197 0.11529 0.1315 0.10983 0.13008 0.10458 C 0.12898 0.10122 0.12787 0.09807 0.12693 0.0945 C 0.12583 0.08925 0.12535 0.08358 0.12394 0.07833 L 0.12252 0.07245 C 0.12047 0.07707 0.11827 0.08169 0.11638 0.08652 C 0.11276 0.09597 0.11433 0.09618 0.11039 0.10458 C 0.10898 0.10752 0.1074 0.11004 0.10583 0.11277 C 0.10535 0.11529 0.1052 0.11823 0.10425 0.12075 C 0.10362 0.12306 0.10221 0.12474 0.10126 0.12684 C 0.09543 0.14091 0.09638 0.1386 0.0937 0.14889 C 0.10126 0.15561 0.09543 0.15162 0.10583 0.15498 C 0.1074 0.15561 0.10882 0.15645 0.11039 0.15708 C 0.12362 0.16212 0.11008 0.15624 0.12095 0.16107 C 0.11937 0.1638 0.11811 0.16653 0.11638 0.16904 C 0.10945 0.17975 0.11118 0.17345 0.1074 0.18521 C 0.10677 0.18731 0.10425 0.19067 0.10583 0.1913 C 0.10929 0.19277 0.11291 0.19004 0.11638 0.1892 C 0.1189 0.18584 0.12158 0.18269 0.12394 0.17912 C 0.13953 0.15603 0.11843 0.18458 0.13307 0.16506 C 0.13197 0.16988 0.13165 0.17492 0.13008 0.17912 C 0.1285 0.18311 0.12583 0.18584 0.12394 0.1892 C 0.11953 0.19781 0.11874 0.20201 0.11496 0.21146 C 0.11291 0.21629 0.11055 0.2207 0.10882 0.22553 C 0.10756 0.22952 0.10709 0.23372 0.10583 0.23771 C 0.10504 0.23981 0.10362 0.24149 0.10284 0.2438 C 0.10205 0.24569 0.09969 0.24968 0.10126 0.24968 C 0.10346 0.24968 0.10425 0.24569 0.10583 0.2438 C 0.10819 0.24086 0.11102 0.23855 0.11339 0.23561 C 0.11606 0.23246 0.11827 0.22868 0.12095 0.22553 C 0.12236 0.22406 0.12409 0.22322 0.12551 0.22154 C 0.1378 0.20705 0.12976 0.21167 0.13906 0.20747 C 0.14504 0.1955 0.13843 0.20663 0.14819 0.19739 C 0.14992 0.19571 0.15102 0.19319 0.15276 0.1913 C 0.15465 0.1892 0.15669 0.18731 0.15874 0.18521 C 0.16126 0.1955 0.16095 0.18878 0.15575 0.20138 C 0.15417 0.20537 0.1526 0.20936 0.15118 0.21356 C 0.14693 0.22595 0.14709 0.22805 0.14205 0.2396 C 0.13921 0.24653 0.13575 0.25283 0.13307 0.25976 C 0.13197 0.26249 0.1285 0.26585 0.13008 0.26795 C 0.13165 0.27005 0.13402 0.26522 0.13606 0.26396 C 0.14535 0.24737 0.13512 0.26417 0.15276 0.2438 C 0.15654 0.23939 0.15937 0.23372 0.16331 0.22952 C 0.16992 0.2228 0.17795 0.21839 0.18441 0.21146 C 0.19339 0.2018 0.18929 0.20579 0.19654 0.19928 C 0.19606 0.20138 0.19339 0.20537 0.19496 0.20537 C 0.19748 0.20537 0.19906 0.20138 0.2011 0.19928 C 0.20252 0.19802 0.20409 0.19676 0.20567 0.19529 C 0.20819 0.19592 0.21055 0.19697 0.21323 0.19739 C 0.21811 0.19823 0.22331 0.19802 0.22835 0.19928 C 0.2315 0.20012 0.23433 0.20201 0.23732 0.20348 C 0.24362 0.20621 0.24063 0.20432 0.24646 0.20936 C 0.24535 0.20747 0.24236 0.20537 0.24346 0.20348 C 0.24488 0.20075 0.24866 0.20264 0.25102 0.20138 C 0.25465 0.19928 0.25795 0.19592 0.26158 0.1934 C 0.26205 0.19067 0.2611 0.18626 0.26299 0.18521 C 0.26583 0.18374 0.26913 0.18668 0.27213 0.18731 C 0.27669 0.18815 0.28126 0.18857 0.28567 0.1892 C 0.28882 0.19067 0.29165 0.19235 0.2948 0.1934 C 0.30331 0.19613 0.29874 0.19487 0.30835 0.19739 C 0.31559 0.19403 0.31323 0.19655 0.30835 0.1934 C 0.30677 0.19214 0.30535 0.19067 0.30394 0.1892 C 0.30535 0.18857 0.30677 0.18731 0.30835 0.18731 C 0.31008 0.18731 0.3115 0.19025 0.31291 0.1892 C 0.31575 0.1871 0.31732 0.1829 0.31906 0.17912 C 0.32032 0.17618 0.32095 0.1724 0.32205 0.16904 C 0.32299 0.16632 0.32394 0.16359 0.32504 0.16107 C 0.32598 0.15897 0.32661 0.15645 0.32803 0.15498 C 0.32929 0.15372 0.33102 0.15372 0.3326 0.15309 C 0.33449 0.15372 0.34095 0.15561 0.34315 0.15708 C 0.34488 0.15813 0.3463 0.1596 0.34772 0.16107 C 0.34929 0.16296 0.35055 0.16548 0.35228 0.16716 C 0.36567 0.18101 0.35764 0.16862 0.36583 0.18332 C 0.3663 0.18122 0.36693 0.17933 0.3674 0.17723 C 0.36882 0.17072 0.36819 0.16799 0.37197 0.16317 C 0.37323 0.16128 0.37496 0.16044 0.37638 0.15897 C 0.38205 0.1703 0.37748 0.15939 0.38095 0.17513 C 0.38173 0.1787 0.38315 0.18185 0.38394 0.18521 C 0.38472 0.18857 0.38488 0.19193 0.38551 0.19529 C 0.38598 0.19802 0.38646 0.20075 0.38709 0.20348 C 0.38976 0.19739 0.39654 0.1829 0.39764 0.17723 C 0.39811 0.1745 0.39858 0.17177 0.39906 0.16904 C 0.39953 0.16716 0.39937 0.16443 0.40063 0.16317 C 0.40221 0.16128 0.40472 0.1617 0.40661 0.16107 C 0.40913 0.1617 0.41181 0.16191 0.41417 0.16317 C 0.41654 0.16422 0.42614 0.17492 0.4263 0.17513 C 0.42787 0.17912 0.42976 0.18311 0.43087 0.18731 C 0.43228 0.19256 0.43291 0.19802 0.43386 0.20348 C 0.43496 0.20936 0.43622 0.21545 0.43685 0.22154 C 0.43764 0.22763 0.43795 0.23372 0.43843 0.2396 C 0.44252 0.28685 0.43717 0.22238 0.44142 0.27404 C 0.43906 0.2018 0.44173 0.24926 0.43843 0.21356 C 0.4378 0.20747 0.43748 0.20138 0.43685 0.19529 C 0.43654 0.19067 0.4326 0.18416 0.43543 0.18122 C 0.43811 0.17849 0.44142 0.18521 0.44441 0.18731 C 0.45764 0.21062 0.43937 0.17912 0.45512 0.20348 C 0.45622 0.20516 0.45701 0.20747 0.45811 0.20936 C 0.46158 0.21566 0.46866 0.22763 0.46866 0.22763 C 0.46913 0.22553 0.47008 0.22364 0.47024 0.22154 C 0.47102 0.2102 0.46913 0.19823 0.47165 0.18731 C 0.47228 0.18458 0.47575 0.18857 0.4778 0.1892 C 0.47969 0.18731 0.48268 0.18626 0.48378 0.18332 C 0.48551 0.17828 0.48504 0.17261 0.48535 0.16716 C 0.48598 0.15582 0.4863 0.14427 0.48677 0.13293 C 0.48835 0.13356 0.49039 0.13314 0.49134 0.13482 C 0.4926 0.13713 0.4926 0.14028 0.49291 0.14301 C 0.4937 0.15372 0.49339 0.16443 0.49433 0.17513 C 0.4948 0.18059 0.49732 0.1913 0.49732 0.1913 C 0.50803 0.18059 0.49984 0.19109 0.50646 0.17513 C 0.50772 0.17219 0.50961 0.16988 0.51102 0.16716 C 0.52661 0.13482 0.51433 0.15729 0.52457 0.13881 C 0.52551 0.13482 0.52646 0.12957 0.52913 0.12684 C 0.53039 0.12558 0.53213 0.12537 0.5337 0.12474 C 0.54032 0.14259 0.53748 0.13146 0.53512 0.16716 C 0.5348 0.17177 0.53118 0.17786 0.5337 0.18122 C 0.53575 0.18395 0.53874 0.17723 0.54126 0.17513 C 0.54221 0.17324 0.54299 0.17093 0.54425 0.16904 C 0.55528 0.15204 0.5463 0.16883 0.55339 0.15498 C 0.55386 0.16841 0.55244 0.18227 0.5548 0.19529 C 0.55528 0.19802 0.56032 0.19466 0.56095 0.19739 C 0.56142 0.20012 0.55764 0.20117 0.55638 0.20348 C 0.55512 0.20516 0.55465 0.20789 0.55339 0.20936 C 0.55165 0.21146 0.54913 0.21167 0.54724 0.21356 C 0.53291 0.227 0.55323 0.21251 0.53669 0.22364 C 0.53874 0.22427 0.54079 0.2249 0.54268 0.22553 C 0.54425 0.22616 0.54803 0.22574 0.54724 0.22763 C 0.5463 0.23015 0.54331 0.22889 0.54126 0.22952 C 0.54047 0.23036 0.5315 0.23771 0.53213 0.2396 C 0.53323 0.24275 0.53717 0.24107 0.53969 0.2417 C 0.53827 0.2438 0.53512 0.24485 0.53512 0.24779 C 0.53512 0.24989 0.53921 0.24779 0.53969 0.24968 C 0.54047 0.25304 0.53937 0.25682 0.53827 0.25976 C 0.53685 0.26312 0.53402 0.26501 0.53213 0.26795 C 0.52756 0.27488 0.52756 0.27614 0.52457 0.28412 C 0.52409 0.28874 0.52378 0.29357 0.52315 0.29819 C 0.52284 0.30029 0.52095 0.30218 0.52158 0.30428 C 0.52221 0.30638 0.52457 0.3068 0.52614 0.30827 C 0.52709 0.31016 0.52913 0.31184 0.52913 0.31436 C 0.52913 0.32087 0.5211 0.32297 0.51858 0.32444 C 0.51165 0.3383 0.50898 0.33494 0.51701 0.33851 C 0.51559 0.34124 0.51402 0.34376 0.51244 0.34649 C 0.51039 0.35048 0.50646 0.35867 0.50646 0.35867 C 0.51134 0.35993 0.52992 0.36455 0.53071 0.36665 C 0.53276 0.37274 0.52409 0.37715 0.52158 0.38282 C 0.52 0.38618 0.51874 0.38954 0.51701 0.3929 C 0.51559 0.39563 0.51386 0.39815 0.51244 0.40088 C 0.51134 0.4034 0.51055 0.40634 0.50945 0.40907 C 0.50961 0.40949 0.51213 0.42692 0.51559 0.42923 C 0.51827 0.43091 0.52158 0.43049 0.52457 0.43112 C 0.52819 0.43322 0.53197 0.43448 0.53512 0.43721 C 0.53811 0.43994 0.54 0.44435 0.54268 0.44729 C 0.54504 0.44981 0.54772 0.45128 0.55024 0.45338 C 0.55354 0.46661 0.55181 0.45548 0.54724 0.47963 C 0.54551 0.48929 0.54394 0.50168 0.54268 0.51176 C 0.54331 0.51596 0.54268 0.52037 0.54425 0.52394 C 0.54504 0.52583 0.54803 0.52415 0.54882 0.52604 C 0.55024 0.5294 0.54929 0.53423 0.55024 0.53801 C 0.55087 0.54032 0.55228 0.542 0.55339 0.5441 C 0.55087 0.54473 0.54819 0.54536 0.54583 0.5462 C 0.54425 0.54662 0.53969 0.54725 0.54126 0.54809 C 0.54504 0.55019 0.54929 0.54956 0.55339 0.55019 C 0.55685 0.54956 0.56063 0.54998 0.56394 0.54809 C 0.56787 0.54578 0.57087 0.54116 0.57449 0.53801 C 0.58756 0.52646 0.6 0.51365 0.61386 0.50378 C 0.63827 0.48614 0.62724 0.49517 0.64709 0.47753 C 0.62898 0.46787 0.63622 0.46934 0.60315 0.48761 C 0.49008 0.54998 0.61496 0.51575 0.41417 0.5945 L 0.36284 0.61466 C 0.36535 0.60983 0.3674 0.60458 0.37039 0.60059 C 0.37339 0.59639 0.37732 0.59366 0.38095 0.59051 C 0.38803 0.58421 0.39512 0.57833 0.40221 0.57224 C 0.4052 0.56972 0.40803 0.56636 0.41118 0.56426 C 0.41417 0.56216 0.41748 0.56048 0.42032 0.55817 C 0.42394 0.55523 0.42709 0.55103 0.43087 0.54809 C 0.44425 0.53759 0.44221 0.53906 0.45354 0.53612 C 0.45512 0.53675 0.45811 0.53591 0.45811 0.53801 C 0.45811 0.54011 0.45512 0.54011 0.45354 0.54011 C 0.4485 0.54011 0.44346 0.53864 0.43843 0.53801 C 0.43449 0.53024 0.43323 0.53108 0.43843 0.51995 C 0.45307 0.48803 0.46299 0.4832 0.48976 0.45947 C 0.56252 0.39479 0.5337 0.4223 0.61528 0.36665 C 0.63512 0.35321 0.65433 0.33788 0.67433 0.32444 C 0.69118 0.31289 0.70898 0.30407 0.72567 0.2921 C 0.74063 0.28118 0.74441 0.27509 0.75433 0.26186 C 0.7578 0.24821 0.76079 0.24107 0.73323 0.26795 C 0.72284 0.27803 0.71559 0.29273 0.70598 0.30428 C 0.67921 0.33641 0.6515 0.36728 0.62441 0.39899 C 0.58173 0.44855 0.59606 0.42902 0.5715 0.46556 C 0.56992 0.47018 0.56961 0.47606 0.56693 0.47963 C 0.56583 0.4811 0.56284 0.47963 0.56236 0.47753 C 0.56189 0.47522 0.56394 0.47291 0.56535 0.47144 C 0.57118 0.46619 0.57717 0.46136 0.58362 0.45737 C 0.67323 0.40025 0.64504 0.42398 0.71354 0.37484 C 0.74567 0.35174 0.73748 0.35951 0.75591 0.33851 C 0.7411 0.32213 0.74772 0.32528 0.71969 0.32633 C 0.67669 0.32801 0.63402 0.33179 0.59118 0.33452 C 0.50913 0.3509 0.51685 0.34733 0.43843 0.37064 C 0.41512 0.37757 0.3463 0.40298 0.36882 0.3929 C 0.38756 0.38471 0.37244 0.39164 0.41276 0.36266 L 0.42929 0.35048 C 0.43228 0.34838 0.43843 0.3446 0.43843 0.3446 C 0.43591 0.34376 0.43339 0.34229 0.43087 0.3425 C 0.42126 0.34355 0.41402 0.35468 0.40661 0.36056 C 0.40032 0.36581 0.3937 0.37022 0.38709 0.37484 C 0.38158 0.37841 0.37039 0.3929 0.37039 0.38492 C 0.37039 0.37631 0.38126 0.3761 0.38709 0.37274 C 0.41339 0.35699 0.4537 0.33179 0.48079 0.32024 C 0.49701 0.31331 0.51386 0.30911 0.53071 0.30428 C 0.53969 0.30155 0.54882 0.30029 0.5578 0.29819 C 0.56032 0.29756 0.56284 0.29609 0.56535 0.29609 C 0.56693 0.29609 0.56236 0.29756 0.56095 0.29819 C 0.55984 0.30008 0.5589 0.30218 0.5578 0.30428 C 0.54535 0.32633 0.53543 0.34313 0.51559 0.35867 C 0.50945 0.36329 0.50331 0.36791 0.49732 0.37274 C 0.49433 0.37526 0.48472 0.38156 0.48835 0.38072 C 0.49528 0.37946 0.51402 0.36581 0.50803 0.37064 C 0.49937 0.37757 0.49811 0.37778 0.48976 0.38891 C 0.48756 0.39185 0.4811 0.4013 0.48378 0.39899 C 0.48787 0.39521 0.49008 0.38807 0.49433 0.38492 C 0.50189 0.37925 0.51039 0.37652 0.51858 0.37274 C 0.57921 0.34523 0.54787 0.36266 0.57606 0.34649 C 0.57354 0.34586 0.57102 0.3446 0.5685 0.3446 C 0.56677 0.3446 0.56551 0.3467 0.56394 0.34649 C 0.56126 0.34607 0.5589 0.34376 0.55638 0.3425 C 0.55339 0.33767 0.54961 0.332 0.54724 0.32633 C 0.54425 0.3194 0.54441 0.31898 0.54268 0.31226 C 0.54945 0.27089 0.53969 0.28937 0.5548 0.28202 C 0.57039 0.27446 0.55858 0.27929 0.5685 0.26984 C 0.57024 0.26816 0.57669 0.26501 0.57449 0.26585 C 0.52929 0.28307 0.58535 0.26417 0.54268 0.28412 C 0.53795 0.28622 0.5326 0.28664 0.52756 0.28811 C 0.52158 0.29 0.50945 0.2942 0.50945 0.2942 C 0.50803 0.29273 0.50488 0.29252 0.50488 0.29 C 0.50488 0.2879 0.50803 0.28748 0.50945 0.28811 C 0.5115 0.28895 0.51244 0.2921 0.51402 0.2942 C 0.51181 0.3026 0.51087 0.30932 0.50646 0.31625 C 0.5052 0.31814 0.50346 0.31898 0.50189 0.32024 C 0.50346 0.32171 0.50724 0.32213 0.50646 0.32444 C 0.5011 0.33746 0.49402 0.34019 0.48677 0.34859 C 0.4852 0.35048 0.48362 0.35237 0.48221 0.35468 C 0.4811 0.35636 0.47764 0.35951 0.47921 0.36056 C 0.48205 0.36245 0.48535 0.3593 0.48835 0.35867 C 0.51465 0.34355 0.48189 0.36266 0.51102 0.3446 C 0.53213 0.33137 0.51165 0.3446 0.53071 0.33452 C 0.53276 0.33326 0.53465 0.33179 0.53669 0.33032 C 0.52378 0.35636 0.53685 0.3299 0.52614 0.35258 C 0.5252 0.35468 0.52394 0.35636 0.52315 0.35867 C 0.52236 0.36056 0.52 0.36476 0.52158 0.36476 C 0.52787 0.36392 0.53354 0.35888 0.53969 0.35657 C 0.54772 0.35363 0.55606 0.35237 0.56394 0.34859 C 0.57433 0.34355 0.58378 0.33536 0.59417 0.33032 C 0.61417 0.32087 0.6252 0.31877 0.64409 0.31436 C 0.64205 0.31898 0.64079 0.32444 0.63795 0.32843 C 0.63449 0.33326 0.62992 0.33641 0.62583 0.3404 C 0.60835 0.35888 0.62504 0.34145 0.60772 0.36476 C 0.59654 0.37967 0.60583 0.36245 0.59874 0.37673 C 0.59764 0.38219 0.59764 0.38807 0.59559 0.3929 C 0.59087 0.40445 0.56504 0.43952 0.56095 0.4433 C 0.55638 0.44729 0.55165 0.45107 0.54724 0.45548 C 0.54299 0.45968 0.53953 0.46535 0.53512 0.46955 C 0.53087 0.47354 0.52583 0.47564 0.52158 0.47963 C 0.51984 0.4811 0.51874 0.48383 0.51701 0.48572 C 0.51559 0.48719 0.51244 0.49202 0.51244 0.48971 C 0.51244 0.48761 0.52016 0.4769 0.52158 0.47564 C 0.52945 0.46787 0.53669 0.45821 0.54583 0.45338 L 0.57906 0.43532 C 0.58409 0.43259 0.58898 0.42944 0.59417 0.42713 C 0.61118 0.41957 0.60315 0.42293 0.61827 0.41705 C 0.61575 0.41978 0.61339 0.42272 0.61071 0.42524 C 0.60835 0.42734 0.60551 0.42881 0.60315 0.43112 C 0.60047 0.43406 0.59843 0.43826 0.59559 0.4412 C 0.59276 0.44435 0.58945 0.44624 0.58661 0.44939 C 0.57921 0.45716 0.58236 0.45737 0.57449 0.46346 C 0.57307 0.46451 0.5715 0.46472 0.56992 0.46556 C 0.57039 0.46283 0.57213 0.4601 0.5715 0.45737 C 0.57087 0.45506 0.56803 0.45527 0.56693 0.45338 C 0.56551 0.45107 0.56488 0.44792 0.56394 0.4454 C 0.56441 0.43658 0.56583 0.42776 0.56535 0.41915 C 0.56535 0.416 0.56457 0.41054 0.56236 0.41096 C 0.5526 0.41369 0.54441 0.42251 0.53512 0.42713 C 0.52646 0.43154 0.51165 0.43973 0.50189 0.4433 C 0.49748 0.44498 0.49291 0.44603 0.48835 0.44729 C 0.48992 0.44099 0.49008 0.43826 0.49433 0.43322 C 0.49654 0.4307 0.49953 0.42944 0.50189 0.42713 C 0.50362 0.42545 0.50488 0.42293 0.50646 0.42104 C 0.50835 0.41894 0.51039 0.41705 0.51244 0.41516 C 0.51402 0.41369 0.5189 0.41096 0.51701 0.41096 C 0.51339 0.41096 0.50992 0.41369 0.50646 0.41516 L 0.48221 0.4433 C 0.47921 0.44666 0.47622 0.45002 0.47323 0.45338 C 0.46913 0.458 0.46567 0.46388 0.4611 0.46745 C 0.45244 0.47438 0.45339 0.47249 0.44598 0.48362 C 0.44425 0.48614 0.4389 0.49097 0.44142 0.4916 C 0.44787 0.49349 0.45449 0.48908 0.4611 0.48761 C 0.46866 0.48425 0.47701 0.47753 0.48378 0.4916 C 0.48567 0.4958 0.48221 0.50126 0.48079 0.50588 C 0.47575 0.521 0.46819 0.53423 0.45953 0.5462 C 0.45386 0.55397 0.44787 0.56153 0.44142 0.56825 C 0.38819 0.62306 0.40898 0.59009 0.33102 0.65498 C 0.3011 0.67996 0.31465 0.66757 0.29024 0.6913 C 0.28819 0.69529 0.28598 0.69907 0.28425 0.70327 C 0.28346 0.70516 0.28205 0.71125 0.28268 0.70936 C 0.28772 0.69592 0.28567 0.69655 0.29181 0.68521 C 0.2948 0.67954 0.30409 0.66401 0.30835 0.65687 C 0.31339 0.64868 0.31858 0.63839 0.32661 0.63482 C 0.32803 0.63419 0.32961 0.63335 0.33102 0.63272 C 0.33512 0.63125 0.33921 0.63041 0.34315 0.62873 C 0.34472 0.6281 0.3463 0.62768 0.34772 0.62663 C 0.35811 0.61991 0.3452 0.62453 0.35984 0.62075 C 0.36189 0.61865 0.36362 0.61613 0.36583 0.61466 C 0.36866 0.61277 0.37496 0.61067 0.37496 0.61067 C 0.37843 0.6113 0.38189 0.61298 0.38551 0.61256 C 0.39984 0.61151 0.40457 0.605 0.41874 0.60059 C 0.4252 0.59849 0.43181 0.59765 0.43843 0.5966 C 0.44693 0.59492 0.45559 0.59408 0.46409 0.5924 C 0.47323 0.59072 0.48221 0.58778 0.49134 0.58652 C 0.49984 0.58505 0.5085 0.58505 0.51701 0.58442 C 0.55039 0.5819 0.55134 0.58211 0.58803 0.58043 C 0.57717 0.5756 0.59087 0.58148 0.57748 0.57644 C 0.57591 0.57581 0.57449 0.57497 0.57291 0.57434 C 0.57354 0.56552 0.57339 0.5567 0.57449 0.54809 C 0.5748 0.54515 0.57669 0.54284 0.57748 0.54011 C 0.57874 0.53612 0.57937 0.53192 0.58047 0.52793 C 0.58142 0.52457 0.58284 0.52142 0.58362 0.51785 C 0.58425 0.51449 0.58425 0.51092 0.58504 0.50777 C 0.58835 0.49601 0.59008 0.49622 0.59417 0.48572 C 0.59528 0.48236 0.59591 0.47879 0.59717 0.47564 C 0.59795 0.47333 0.59921 0.47165 0.60016 0.46955 C 0.60126 0.46682 0.60221 0.46409 0.60315 0.46136 C 0.60221 0.45548 0.60362 0.4475 0.60016 0.4433 C 0.59685 0.4391 0.59102 0.44225 0.58661 0.4412 C 0.58504 0.44099 0.58362 0.43952 0.58205 0.43931 C 0.57354 0.43805 0.56488 0.43784 0.55638 0.43721 C 0.55685 0.43385 0.55701 0.43049 0.5578 0.42713 C 0.55969 0.41978 0.56709 0.40676 0.56992 0.40298 C 0.5715 0.40088 0.57669 0.39689 0.57449 0.39689 C 0.56819 0.39689 0.56331 0.40634 0.55937 0.41096 C 0.55591 0.41516 0.55213 0.41873 0.54882 0.42314 C 0.54504 0.42818 0.54205 0.43427 0.53827 0.43931 C 0.52016 0.46325 0.52992 0.44813 0.51102 0.46745 C 0.48299 0.49601 0.51449 0.46871 0.48677 0.4916 C 0.48472 0.4958 0.47717 0.50504 0.48079 0.50378 C 0.49276 0.49979 0.49402 0.50063 0.50488 0.4916 C 0.51024 0.4874 0.51465 0.48152 0.52 0.47753 C 0.5263 0.47291 0.53323 0.46997 0.53969 0.46556 C 0.55559 0.45443 0.60803 0.4139 0.61528 0.40697 C 0.64787 0.37652 0.63685 0.39038 0.65165 0.37064 C 0.65008 0.36938 0.64882 0.36665 0.64709 0.36665 C 0.62913 0.36665 0.62425 0.37043 0.60929 0.37883 C 0.55213 0.41033 0.60236 0.3845 0.56535 0.40088 C 0.55055 0.4076 0.5652 0.40298 0.55024 0.40697 C 0.5485 0.40361 0.54567 0.39563 0.54126 0.39689 C 0.53764 0.39794 0.53213 0.40508 0.53213 0.40508 C 0.5337 0.40571 0.53512 0.40697 0.53669 0.40697 C 0.53827 0.40697 0.54126 0.40277 0.54126 0.40508 C 0.54126 0.41789 0.54 0.43112 0.53669 0.4433 C 0.53591 0.44603 0.52142 0.46892 0.51858 0.47354 C 0.51654 0.4769 0.51449 0.48026 0.51244 0.48362 C 0.51055 0.48698 0.50866 0.49055 0.50646 0.4937 C 0.50488 0.4958 0.50063 0.5021 0.50189 0.49979 C 0.51591 0.4748 0.52346 0.4664 0.54268 0.4433 C 0.54961 0.4349 0.56693 0.41726 0.57449 0.40907 C 0.57858 0.40445 0.58252 0.39962 0.58661 0.395 C 0.58961 0.39143 0.59181 0.38618 0.59559 0.38492 L 0.60173 0.38282 C 0.59906 0.40025 0.59843 0.41621 0.59118 0.43112 C 0.58819 0.43721 0.58346 0.44141 0.58047 0.44729 C 0.57433 0.45968 0.57039 0.47354 0.56394 0.48572 C 0.5589 0.49496 0.55197 0.50315 0.54882 0.51386 C 0.54772 0.51722 0.54693 0.52079 0.54583 0.52394 C 0.54016 0.53864 0.54488 0.51911 0.53969 0.54011 C 0.53732 0.54935 0.53906 0.55082 0.5337 0.56027 C 0.53055 0.56552 0.52535 0.56846 0.52315 0.57434 C 0.52205 0.57707 0.52158 0.58022 0.52 0.58232 C 0.5189 0.58379 0.52079 0.57812 0.52158 0.57644 C 0.52331 0.57203 0.52551 0.56825 0.52756 0.56426 C 0.52945 0.56069 0.53181 0.55754 0.5337 0.55418 C 0.53575 0.55019 0.53764 0.54599 0.53969 0.542 C 0.54158 0.53864 0.54394 0.53549 0.54583 0.53192 C 0.54787 0.52793 0.55165 0.51869 0.55339 0.51386 C 0.55402 0.51197 0.55638 0.50777 0.5548 0.50777 C 0.55276 0.50777 0.55197 0.51197 0.55024 0.51386 C 0.54488 0.51995 0.52724 0.53696 0.52315 0.5462 C 0.52158 0.54956 0.52016 0.55292 0.51858 0.55628 C 0.51764 0.55817 0.51417 0.56048 0.51559 0.56216 C 0.51701 0.56426 0.51969 0.56111 0.52158 0.56027 C 0.52661 0.55775 0.53181 0.55544 0.53669 0.55208 C 0.54756 0.54473 0.55764 0.5357 0.5685 0.52793 C 0.58032 0.51953 0.59276 0.51197 0.60472 0.50378 C 0.65087 0.47207 0.59575 0.50798 0.63496 0.48362 C 0.63795 0.48173 0.6411 0.47984 0.64409 0.47753 C 0.64567 0.47648 0.6485 0.47585 0.6485 0.47354 C 0.6485 0.47144 0.64551 0.4748 0.64409 0.47564 C 0.62047 0.51722 0.65575 0.45653 0.60772 0.52604 C 0.60173 0.53465 0.59622 0.54431 0.58961 0.55208 C 0.58252 0.56048 0.57417 0.56636 0.56693 0.57434 C 0.55748 0.58463 0.54882 0.59597 0.53969 0.60647 C 0.53622 0.61067 0.52913 0.61865 0.52913 0.61865 C 0.52819 0.62138 0.52772 0.62453 0.52614 0.62663 C 0.52504 0.62831 0.52677 0.62243 0.52756 0.62075 C 0.52929 0.61697 0.53134 0.61361 0.5337 0.61067 C 0.53591 0.60752 0.53874 0.60542 0.54126 0.60248 C 0.54284 0.60059 0.54394 0.59807 0.54583 0.5966 C 0.55323 0.59009 0.55575 0.58946 0.56236 0.58652 C 0.55811 0.60374 0.56598 0.57539 0.55024 0.60647 C 0.5463 0.61466 0.54882 0.6113 0.54268 0.61655 C 0.55213 0.62075 0.54504 0.61949 0.55937 0.60857 C 0.5748 0.59681 0.58409 0.5903 0.60016 0.58232 C 0.61323 0.57602 0.6263 0.57014 0.63953 0.56426 L 0.65307 0.55817 L 0.65764 0.55628 C 0.65165 0.56216 0.6452 0.56762 0.63953 0.57434 C 0.63543 0.57896 0.63181 0.58442 0.6274 0.58841 C 0.61512 0.59975 0.60173 0.60899 0.58961 0.62075 C 0.58409 0.626 0.57874 0.63209 0.57291 0.63671 C 0.56819 0.6407 0.56268 0.64301 0.5578 0.64679 C 0.55354 0.65036 0.54992 0.65519 0.54583 0.65897 C 0.54394 0.66065 0.53843 0.66548 0.53969 0.66296 C 0.54284 0.65666 0.5474 0.65162 0.55181 0.64679 C 0.56709 0.63083 0.58173 0.6134 0.59874 0.60059 C 0.67197 0.54473 0.58646 0.60878 0.66677 0.55208 C 0.68047 0.54242 0.69449 0.53339 0.70756 0.52184 C 0.71055 0.51932 0.72016 0.5126 0.71654 0.51386 C 0.71118 0.51575 0.70598 0.51932 0.70142 0.52394 C 0.69181 0.5336 0.68331 0.54536 0.67433 0.55628 C 0.66866 0.56279 0.66362 0.57035 0.65764 0.57644 C 0.64252 0.59177 0.62567 0.60479 0.61228 0.62264 C 0.6063 0.63083 0.60047 0.63923 0.59417 0.64679 C 0.58992 0.65204 0.58457 0.65561 0.58047 0.66107 C 0.57654 0.66632 0.56488 0.68248 0.56992 0.67912 C 0.60661 0.65477 0.55764 0.68899 0.5926 0.65897 C 0.60284 0.65015 0.61386 0.6428 0.62441 0.63482 L 0.64551 0.61865 C 0.64803 0.61676 0.65071 0.61487 0.65307 0.61256 C 0.65465 0.6113 0.65874 0.60668 0.65764 0.60857 C 0.65512 0.61319 0.65165 0.61676 0.6485 0.62075 C 0.63827 0.63335 0.61795 0.65393 0.60929 0.66107 C 0.59764 0.6703 0.58693 0.68227 0.57449 0.6892 C 0.5685 0.69256 0.56221 0.69529 0.55638 0.69928 C 0.53276 0.71503 0.55213 0.70579 0.53969 0.71146 C 0.54331 0.7081 0.54693 0.70495 0.55024 0.70138 C 0.55402 0.69739 0.55701 0.69277 0.56095 0.6892 C 0.57071 0.67996 0.5811 0.67177 0.59118 0.66296 C 0.59543 0.65918 0.60047 0.65687 0.60472 0.65288 C 0.61921 0.63965 0.61134 0.64301 0.62441 0.62873 C 0.62661 0.62621 0.6348 0.62264 0.63197 0.62264 C 0.62803 0.62264 0.62472 0.62621 0.62142 0.62873 C 0.60724 0.63923 0.60756 0.64259 0.59417 0.65498 C 0.58882 0.66002 0.58315 0.66464 0.57748 0.66904 C 0.57213 0.67324 0.5663 0.67702 0.56095 0.68122 C 0.55575 0.685 0.55087 0.68941 0.54583 0.69319 C 0.54284 0.6955 0.53953 0.69676 0.53669 0.69928 C 0.53496 0.70096 0.53071 0.70327 0.53213 0.70537 C 0.5337 0.70747 0.53622 0.70285 0.53827 0.70138 C 0.54583 0.6955 0.55339 0.6892 0.56095 0.68311 C 0.56488 0.67996 0.56866 0.67597 0.57291 0.67303 C 0.57701 0.6703 0.5811 0.66799 0.58504 0.66506 C 0.59071 0.66065 0.59638 0.65624 0.60173 0.65099 C 0.60378 0.64889 0.61024 0.6449 0.60772 0.6449 C 0.60252 0.6449 0.59764 0.65582 0.59417 0.65897 C 0.54961 0.69844 0.57921 0.67093 0.54724 0.69319 C 0.5337 0.70264 0.53433 0.70579 0.52158 0.71146 C 0.51937 0.7123 0.52567 0.70894 0.52756 0.70726 C 0.54032 0.69739 0.55323 0.68794 0.56535 0.67702 L 0.61528 0.63272 C 0.62346 0.62558 0.63181 0.61886 0.63953 0.61067 L 0.67732 0.57035 C 0.68866 0.55796 0.68992 0.55355 0.70299 0.5441 C 0.70488 0.54284 0.70709 0.54284 0.70898 0.542 C 0.69543 0.55565 0.71087 0.53948 0.68945 0.56636 C 0.68 0.57791 0.67024 0.58904 0.66063 0.60059 C 0.65559 0.60647 0.65087 0.61319 0.64551 0.61865 C 0.64095 0.62327 0.63622 0.62768 0.63197 0.63272 C 0.62661 0.63902 0.61685 0.65288 0.61685 0.65288 C 0.61638 0.65498 0.6137 0.65897 0.61528 0.65897 C 0.61748 0.65897 0.61811 0.65456 0.61984 0.65288 C 0.62221 0.65057 0.62504 0.64931 0.6274 0.64679 C 0.63276 0.64133 0.63732 0.63461 0.64252 0.62873 C 0.65953 0.60941 0.67213 0.59891 0.69244 0.58043 C 0.69843 0.57497 0.70535 0.57119 0.71055 0.56426 C 0.71465 0.5588 0.71827 0.55313 0.72268 0.54809 C 0.72898 0.54095 0.73764 0.53717 0.74236 0.52793 C 0.74331 0.52604 0.74709 0.52184 0.74535 0.52184 C 0.74158 0.52184 0.73465 0.53633 0.73323 0.53801 C 0.72945 0.54263 0.72504 0.54599 0.7211 0.55019 C 0.71701 0.5546 0.71323 0.55964 0.70898 0.56426 C 0.70504 0.56846 0.70063 0.57182 0.69701 0.57644 C 0.69307 0.58127 0.69008 0.58736 0.6863 0.5924 C 0.67748 0.60437 0.67906 0.59954 0.67118 0.60857 C 0.66961 0.61046 0.66504 0.61634 0.66677 0.61466 C 0.67386 0.60689 0.68 0.59702 0.68787 0.59051 C 0.69197 0.58715 0.69622 0.58421 0.7 0.58043 C 0.72661 0.55313 0.70158 0.57602 0.72409 0.54809 C 0.72677 0.54473 0.73039 0.54326 0.73323 0.54011 C 0.73748 0.53507 0.75055 0.521 0.74535 0.52394 L 0.7378 0.52793 C 0.73134 0.53654 0.71748 0.55607 0.70898 0.56426 C 0.70583 0.56741 0.70205 0.56972 0.69843 0.57224 C 0.69638 0.5756 0.69496 0.5798 0.69244 0.58232 C 0.69071 0.584 0.6863 0.58715 0.6863 0.58442 C 0.6863 0.57959 0.69039 0.57623 0.69244 0.57224 C 0.69386 0.56951 0.69559 0.56699 0.69701 0.56426 C 0.69858 0.5609 0.69969 0.55733 0.70142 0.55418 C 0.70315 0.55124 0.70551 0.54872 0.70756 0.5462 C 0.70803 0.5441 0.71008 0.53864 0.70898 0.54011 C 0.68898 0.56678 0.72158 0.53276 0.69843 0.56027 C 0.69622 0.56279 0.69339 0.56426 0.69087 0.56636 C 0.68945 0.56972 0.68394 0.57854 0.6863 0.57644 C 0.72252 0.54557 0.68945 0.57602 0.71055 0.55208 C 0.71433 0.54788 0.72268 0.54011 0.72268 0.54011 C 0.71953 0.5567 0.72362 0.53927 0.71654 0.55628 C 0.71528 0.55943 0.7148 0.563 0.71354 0.56636 C 0.71228 0.56972 0.71055 0.57308 0.70898 0.57644 C 0.7085 0.57896 0.70551 0.58379 0.70756 0.58442 C 0.71528 0.58694 0.72268 0.57875 0.72866 0.57434 C 0.73071 0.57287 0.73276 0.57182 0.7348 0.57035 C 0.73685 0.56846 0.73874 0.56615 0.74079 0.56426 C 0.74221 0.56279 0.74661 0.55859 0.74535 0.56027 C 0.74346 0.56258 0.7411 0.56405 0.73921 0.56636 C 0.73244 0.57476 0.72614 0.58379 0.71969 0.5924 L 0.69701 0.62264 L 0.68945 0.63083 C 0.6874 0.63545 0.68252 0.63965 0.68331 0.6449 C 0.68394 0.64847 0.68866 0.6428 0.69087 0.64091 C 0.69323 0.63881 0.6948 0.63545 0.69701 0.63272 C 0.70095 0.62789 0.70504 0.62348 0.70898 0.61865 C 0.7126 0.61403 0.71591 0.6092 0.71969 0.60458 C 0.72409 0.59912 0.72898 0.59408 0.73323 0.58841 C 0.73606 0.58463 0.73811 0.58022 0.74079 0.57644 C 0.74567 0.5693 0.75165 0.56384 0.75591 0.55628 C 0.75748 0.55355 0.76299 0.54809 0.76047 0.54809 C 0.75417 0.54809 0.74882 0.56174 0.74535 0.56636 C 0.74205 0.57056 0.73795 0.57392 0.7348 0.57833 C 0.72882 0.58631 0.72457 0.59576 0.71969 0.60458 C 0.70756 0.626 0.71906 0.60332 0.70898 0.62474 C 0.70803 0.62684 0.70425 0.63083 0.70598 0.63083 C 0.70992 0.63083 0.71323 0.62726 0.71654 0.62474 C 0.72346 0.61928 0.72976 0.61277 0.73622 0.60647 C 0.73984 0.60332 0.74315 0.59954 0.74677 0.5966 C 0.75087 0.59324 0.75512 0.5903 0.7589 0.58652 C 0.76126 0.58421 0.76284 0.58085 0.76504 0.57833 C 0.77433 0.56783 0.77559 0.56678 0.78315 0.56027 C 0.78063 0.56489 0.77843 0.57014 0.77559 0.57434 C 0.77244 0.57896 0.76835 0.58211 0.76504 0.58652 C 0.75827 0.59492 0.75181 0.60395 0.74535 0.61256 L 0.7378 0.62264 C 0.73622 0.62474 0.73417 0.62621 0.73323 0.62873 C 0.73228 0.63146 0.72835 0.63839 0.73024 0.63671 C 0.73496 0.63251 0.73811 0.626 0.74236 0.62075 C 0.74677 0.61508 0.75118 0.60962 0.75591 0.60458 C 0.76079 0.59954 0.7663 0.59555 0.77102 0.59051 C 0.77685 0.58421 0.78189 0.57686 0.78772 0.57035 C 0.7926 0.56468 0.79827 0.56027 0.80284 0.55418 C 0.81228 0.54137 0.82189 0.52835 0.82992 0.51386 C 0.8315 0.51113 0.83622 0.50336 0.83449 0.50588 C 0.81669 0.53108 0.80047 0.55838 0.78158 0.58232 C 0.76047 0.6092 0.73732 0.63377 0.71811 0.66296 C 0.71465 0.66841 0.70299 0.68311 0.70756 0.67912 C 0.72047 0.66799 0.73197 0.65393 0.74378 0.64091 C 0.75433 0.62915 0.75008 0.62999 0.76047 0.61466 C 0.76158 0.61277 0.76346 0.61193 0.76504 0.61067 C 0.74409 0.65162 0.73165 0.68122 0.70598 0.71545 C 0.69717 0.72721 0.67024 0.76144 0.67732 0.74758 C 0.68551 0.73162 0.6937 0.71146 0.70598 0.69928 C 0.70803 0.69718 0.71008 0.69529 0.71213 0.69319 C 0.71354 0.69193 0.71512 0.69067 0.71654 0.6892 C 0.71827 0.68731 0.72331 0.68311 0.7211 0.68311 C 0.7178 0.68311 0.71496 0.68668 0.71213 0.6892 C 0.70472 0.6955 0.6978 0.70243 0.69087 0.70936 C 0.68315 0.71713 0.67559 0.72511 0.66819 0.73351 C 0.66551 0.73666 0.65717 0.74254 0.66063 0.74359 C 0.66551 0.74527 0.66976 0.73834 0.67433 0.73561 C 0.67228 0.73351 0.67055 0.73057 0.66819 0.72952 C 0.66032 0.72637 0.64409 0.72343 0.64409 0.72343 C 0.65843 0.70705 0.65134 0.71587 0.6652 0.69718 L 0.66976 0.6913 C 0.66976 0.6913 0.66693 0.69571 0.6652 0.69718 C 0.66221 0.69991 0.65921 0.70285 0.65606 0.70537 C 0.63811 0.71902 0.58472 0.76165 0.60173 0.74569 C 0.65008 0.69991 0.63638 0.71587 0.68787 0.65099 C 0.69118 0.64679 0.69433 0.64007 0.69701 0.63482 C 0.68677 0.6281 0.68646 0.62432 0.67433 0.63482 C 0.63575 0.66778 0.59606 0.69865 0.56095 0.7375 C 0.5548 0.74422 0.53701 0.76501 0.54268 0.75766 C 0.55654 0.74044 0.57244 0.72616 0.58504 0.70726 C 0.58961 0.70054 0.59433 0.69403 0.59874 0.6871 C 0.59984 0.68542 0.60346 0.68122 0.60173 0.68122 C 0.59953 0.68122 0.59622 0.68458 0.59717 0.6871 C 0.59811 0.68962 0.60126 0.68626 0.60315 0.68521 C 0.60945 0.68164 0.62142 0.67303 0.62142 0.67303 C 0.62284 0.66967 0.62583 0.66695 0.62583 0.66296 C 0.62583 0.66086 0.62268 0.66401 0.62142 0.66506 C 0.61559 0.66946 0.61055 0.67513 0.60472 0.67912 C 0.58079 0.69592 0.55654 0.71188 0.53213 0.72742 C 0.51969 0.7354 0.50661 0.74149 0.49433 0.74968 C 0.48331 0.75703 0.46992 0.78349 0.4611 0.77194 C 0.45276 0.7606 0.48095 0.7543 0.48976 0.74359 C 0.51181 0.71713 0.52913 0.68374 0.55339 0.66107 L 0.57906 0.63671 C 0.57402 0.65036 0.56913 0.66422 0.56095 0.67513 C 0.55732 0.67975 0.55323 0.68395 0.55024 0.6892 C 0.53921 0.70894 0.52677 0.72763 0.51858 0.74968 C 0.51748 0.75241 0.51339 0.75682 0.51559 0.75766 C 0.51953 0.75955 0.52362 0.75514 0.52756 0.75367 C 0.51906 0.76522 0.52709 0.75535 0.51244 0.76774 C 0.51039 0.76963 0.50756 0.77089 0.50646 0.77383 C 0.50567 0.77572 0.50945 0.77257 0.51102 0.77194 C 0.50913 0.78013 0.50787 0.78832 0.50488 0.79609 C 0.50409 0.79819 0.50299 0.80008 0.50189 0.80218 C 0.50142 0.8047 0.49858 0.8089 0.50047 0.81016 C 0.51213 0.81877 0.54173 0.81121 0.55024 0.81016 C 0.56346 0.80281 0.57669 0.79588 0.58961 0.7879 C 0.59228 0.78643 0.59953 0.78412 0.59717 0.78202 C 0.5937 0.77887 0.58913 0.78328 0.58504 0.78391 C 0.55008 0.80512 0.54504 0.81772 0.5548 0.79798 C 0.55433 0.80071 0.5515 0.8047 0.55339 0.80617 C 0.55937 0.81058 0.58362 0.80659 0.58803 0.80617 C 0.5937 0.81121 0.59591 0.81016 0.58661 0.81814 C 0.56724 0.83494 0.54913 0.85531 0.52756 0.86665 L 0.49291 0.88471 C 0.49071 0.88597 0.48677 0.89185 0.48677 0.8887 C 0.48677 0.88492 0.49071 0.88303 0.49291 0.88072 C 0.50425 0.86833 0.5148 0.85405 0.52756 0.84439 C 0.55181 0.82633 0.57795 0.81352 0.60315 0.79798 C 0.63654 0.77782 0.60252 0.79987 0.57748 0.81625 C 0.56598 0.82381 0.55433 0.83116 0.54268 0.8383 C 0.50976 0.85888 0.52095 0.853 0.49291 0.86455 C 0.50394 0.85153 0.50394 0.85069 0.51559 0.8404 C 0.52095 0.83557 0.52677 0.83137 0.53213 0.82633 C 0.53386 0.82465 0.53858 0.81877 0.53669 0.82024 C 0.49213 0.85426 0.56268 0.80974 0.49433 0.85657 C 0.47228 0.87169 0.46709 0.87295 0.44756 0.88072 C 0.45654 0.86266 0.44441 0.88513 0.47323 0.85447 C 0.52394 0.8005 0.47843 0.84187 0.50488 0.81814 C 0.50205 0.82969 0.50346 0.82234 0.50803 0.81625 C 0.50976 0.81394 0.51402 0.8068 0.51402 0.81016 C 0.51402 0.81394 0.51008 0.81583 0.50803 0.81814 C 0.50205 0.82507 0.49622 0.83221 0.48976 0.8383 C 0.47354 0.85384 0.45764 0.87064 0.44 0.88282 C 0.40158 0.90907 0.36189 0.93133 0.32205 0.95338 C 0.29606 0.96766 0.26472 0.97291 0.29323 0.96745 C 0.37591 0.92713 0.43402 0.90382 0.51244 0.8404 C 0.53512 0.82213 0.55402 0.79651 0.57291 0.77194 C 0.57953 0.76333 0.58299 0.75178 0.58803 0.7417 C 0.58866 0.73834 0.59213 0.73225 0.58961 0.73162 C 0.58598 0.73057 0.58346 0.73687 0.58047 0.7396 C 0.57087 0.74884 0.56205 0.75976 0.55181 0.76774 C 0.54819 0.77068 0.50913 0.79588 0.49433 0.80407 C 0.49291 0.80491 0.49134 0.80554 0.48976 0.80617 C 0.49291 0.80218 0.49559 0.79756 0.4989 0.79399 C 0.51465 0.77698 0.50205 0.80596 0.52457 0.76375 C 0.52709 0.75913 0.52961 0.7543 0.53213 0.74968 C 0.53402 0.74632 0.5389 0.7354 0.53827 0.7396 C 0.53732 0.74527 0.52724 0.76732 0.52457 0.77383 C 0.52016 0.78496 0.51732 0.79378 0.51402 0.80617 C 0.51339 0.80869 0.51307 0.81142 0.51244 0.81415 C 0.51354 0.78328 0.51591 0.76396 0.51102 0.73351 C 0.50898 0.72112 0.50457 0.70957 0.50189 0.69718 C 0.5 0.68857 0.4989 0.67975 0.49732 0.67114 C 0.48882 0.70474 0.48158 0.73897 0.47165 0.77194 C 0.46961 0.77866 0.46756 0.78517 0.46567 0.7921 C 0.4515 0.84292 0.46173 0.81016 0.45197 0.8404 C 0.4515 0.83641 0.45087 0.83242 0.45055 0.82822 C 0.44898 0.81226 0.44866 0.79588 0.44598 0.77992 C 0.44457 0.77131 0.44095 0.76375 0.43843 0.75577 C 0.43748 0.7585 0.43606 0.76102 0.43543 0.76375 C 0.43465 0.76711 0.43386 0.7774 0.43386 0.77383 C 0.43386 0.76879 0.43606 0.75535 0.43685 0.74968 C 0.43795 0.76186 0.43795 0.77404 0.44 0.78601 C 0.44032 0.78874 0.44095 0.7753 0.44142 0.77782 C 0.45638 0.84985 0.43921 0.80008 0.45354 0.8383 C 0.45307 0.83368 0.45339 0.82864 0.45197 0.82423 C 0.44835 0.81226 0.44284 0.80155 0.43843 0.79 C 0.43591 0.78328 0.4326 0.77698 0.43087 0.76984 L 0.42929 0.76375 C 0.42189 0.78517 0.41654 0.79546 0.41417 0.81814 C 0.41402 0.82024 0.41528 0.82234 0.41575 0.82423 C 0.4274 0.79315 0.4211 0.811 0.43386 0.76984 C 0.43496 0.75703 0.43654 0.74443 0.43685 0.73162 C 0.43701 0.72553 0.4348 0.70747 0.43543 0.71335 C 0.43811 0.73897 0.43874 0.7648 0.44299 0.79 C 0.44346 0.79336 0.44693 0.79399 0.44898 0.79609 C 0.47118 0.7543 0.47874 0.74548 0.48976 0.68521 C 0.49559 0.65372 0.49591 0.62075 0.4989 0.58841 C 0.49638 0.51722 0.49291 0.44603 0.49134 0.37484 C 0.49087 0.35468 0.49291 0.33452 0.49291 0.31436 C 0.49291 0.31016 0.49181 0.32234 0.49134 0.32633 C 0.48992 0.33914 0.49087 0.33977 0.48677 0.35048 C 0.48598 0.35279 0.48504 0.35489 0.48378 0.35657 C 0.48205 0.35888 0.47969 0.36056 0.4778 0.36266 C 0.47354 0.38177 0.46913 0.40151 0.46709 0.42104 C 0.46567 0.43511 0.46614 0.44939 0.46567 0.46346 C 0.4652 0.49916 0.46803 0.53507 0.46409 0.57035 C 0.46362 0.57539 0.45701 0.56468 0.45512 0.56027 C 0.45276 0.55481 0.45307 0.54809 0.45197 0.542 C 0.4526 0.56699 0.45307 0.59177 0.45354 0.61655 C 0.45402 0.63818 0.45197 0.66002 0.45512 0.68122 C 0.45606 0.68878 0.45701 0.6659 0.45953 0.65897 C 0.46032 0.65708 0.46252 0.65729 0.46409 0.65687 C 0.47165 0.65582 0.47921 0.65561 0.48677 0.65498 C 0.48079 0.66023 0.47449 0.66527 0.46866 0.67114 C 0.46661 0.67303 0.46016 0.67786 0.46268 0.67702 C 0.48646 0.67072 0.48819 0.66653 0.50646 0.65498 C 0.51087 0.65204 0.51591 0.65036 0.52 0.64679 C 0.5285 0.63965 0.53638 0.63104 0.54425 0.62264 C 0.54598 0.62096 0.55087 0.61697 0.54882 0.61655 C 0.53528 0.61508 0.52158 0.61802 0.50803 0.61865 C 0.50598 0.61928 0.49984 0.62075 0.50189 0.62075 C 0.50756 0.62075 0.51307 0.6197 0.51858 0.61865 C 0.52016 0.61844 0.52472 0.61634 0.52315 0.61655 C 0.51449 0.61823 0.49732 0.62264 0.49732 0.62264 C 0.49386 0.62537 0.49039 0.62852 0.48677 0.63083 C 0.45654 0.64994 0.47843 0.63293 0.4611 0.64679 C 0.46315 0.64343 0.46472 0.63965 0.46709 0.63671 C 0.46882 0.63482 0.47134 0.6344 0.47323 0.63272 C 0.47528 0.63104 0.47732 0.62894 0.47921 0.62663 C 0.48441 0.62033 0.48929 0.61319 0.49433 0.60647 C 0.49591 0.60458 0.5011 0.60038 0.4989 0.60059 L 0.4778 0.60248 C 0.50126 0.57497 0.47732 0.60101 0.51402 0.57035 C 0.53748 0.55061 0.56032 0.52982 0.58362 0.50987 C 0.62346 0.47564 0.63591 0.46997 0.67276 0.42314 C 0.67858 0.41579 0.68189 0.40571 0.6863 0.39689 C 0.68488 0.39626 0.68331 0.39395 0.68189 0.395 C 0.62346 0.43532 0.60819 0.44624 0.56394 0.49979 L 0.51559 0.55817 C 0.51701 0.55964 0.51827 0.56174 0.52 0.56216 C 0.52158 0.56258 0.52535 0.56216 0.52457 0.56027 C 0.52362 0.55775 0.52063 0.5588 0.51858 0.55817 L 0.44898 0.58232 C 0.40425 0.59345 0.42189 0.59009 0.39606 0.5945 C 0.41433 0.58484 0.39008 0.59849 0.41732 0.57833 C 0.46819 0.54053 0.42268 0.5819 0.46567 0.53612 C 0.47102 0.53024 0.47638 0.52478 0.48221 0.51995 C 0.48709 0.51596 0.50142 0.51512 0.49732 0.50987 C 0.49276 0.50357 0.47118 0.51281 0.4778 0.51386 C 0.48819 0.51554 0.4989 0.5126 0.50945 0.51176 C 0.51102 0.51113 0.51528 0.50861 0.51402 0.50987 C 0.50882 0.51512 0.50284 0.5189 0.49732 0.52394 L 0.4778 0.542 C 0.47276 0.54683 0.4674 0.55103 0.46268 0.55628 C 0.45953 0.55964 0.45701 0.56867 0.45354 0.56636 C 0.45024 0.56405 0.45685 0.55733 0.45953 0.55418 C 0.46866 0.54326 0.47969 0.53549 0.48835 0.52394 C 0.49087 0.52058 0.49323 0.51701 0.49591 0.51386 C 0.50677 0.50084 0.52095 0.49181 0.52913 0.47564 C 0.53008 0.47354 0.53386 0.47018 0.53213 0.46955 C 0.52913 0.4685 0.52598 0.47207 0.52315 0.47354 C 0.51953 0.47543 0.51606 0.47774 0.51244 0.47963 C 0.5085 0.48173 0.50425 0.4832 0.50047 0.48572 C 0.49669 0.48782 0.49354 0.49139 0.48976 0.4937 C 0.48346 0.49748 0.47669 0.50021 0.47024 0.50378 C 0.46803 0.50483 0.46252 0.50987 0.46409 0.50777 C 0.4778 0.4895 0.47953 0.49118 0.49433 0.47963 C 0.49843 0.47627 0.50236 0.4727 0.50646 0.46955 C 0.51638 0.46199 0.52677 0.45506 0.53669 0.44729 C 0.5389 0.44561 0.54488 0.43952 0.54268 0.4412 C 0.53512 0.44729 0.5274 0.45296 0.52 0.45947 C 0.50598 0.47165 0.49339 0.48488 0.48079 0.49979 C 0.47937 0.50126 0.48378 0.49706 0.48535 0.4958 C 0.4863 0.4937 0.48992 0.49076 0.48835 0.48971 C 0.4863 0.48824 0.48441 0.49265 0.48221 0.4937 C 0.48032 0.49475 0.47811 0.49475 0.47622 0.4958 C 0.47213 0.49748 0.46819 0.49979 0.46409 0.50168 C 0.47197 0.46787 0.4674 0.47942 0.48378 0.44729 C 0.48472 0.44561 0.4989 0.42188 0.4989 0.41705 C 0.4989 0.41327 0.49496 0.42272 0.49291 0.42524 C 0.4915 0.42671 0.48992 0.42797 0.48835 0.42923 C 0.46409 0.44687 0.47055 0.44309 0.45512 0.45128 L 0.47323 0.42713 C 0.47717 0.42188 0.48079 0.41579 0.48535 0.41096 C 0.48787 0.40844 0.49591 0.40151 0.49291 0.40298 C 0.48079 0.40844 0.47969 0.41726 0.47024 0.42713 C 0.45969 0.43805 0.42268 0.46871 0.40976 0.4916 C 0.40835 0.49412 0.41386 0.48908 0.41575 0.48761 C 0.4315 0.47501 0.44724 0.46262 0.46268 0.44939 C 0.47449 0.4391 0.48614 0.4286 0.49732 0.41705 C 0.50331 0.41096 0.5085 0.40382 0.51402 0.39689 C 0.51559 0.395 0.52063 0.39164 0.51858 0.3908 C 0.51496 0.38975 0.5115 0.39353 0.50803 0.395 C 0.48803 0.41768 0.5074 0.3971 0.48378 0.41705 C 0.46898 0.42944 0.45496 0.4433 0.44 0.45548 C 0.43748 0.45737 0.44378 0.4496 0.44598 0.44729 C 0.45386 0.43889 0.46221 0.43133 0.47024 0.42314 C 0.47811 0.41495 0.4978 0.39437 0.50646 0.38282 C 0.50866 0.37967 0.51055 0.3761 0.51244 0.37274 C 0.50913 0.37127 0.50488 0.37148 0.50945 0.36476 C 0.51764 0.35258 0.52724 0.3425 0.53512 0.33032 C 0.54142 0.32108 0.54661 0.31058 0.55181 0.30008 C 0.5537 0.29651 0.55969 0.28727 0.55638 0.28811 C 0.54457 0.29063 0.53417 0.30029 0.52315 0.30617 C 0.52016 0.30785 0.51701 0.30869 0.51402 0.31016 C 0.5115 0.31142 0.50898 0.31289 0.50646 0.31436 C 0.50441 0.31163 0.50079 0.30995 0.50047 0.30617 C 0.50016 0.30281 0.5074 0.29819 0.50488 0.29819 C 0.49858 0.29819 0.49291 0.30386 0.48677 0.30617 L 0.47622 0.31016 C 0.47417 0.30827 0.47118 0.30722 0.47024 0.30428 C 0.46882 0.30029 0.47339 0.29273 0.47465 0.29 C 0.47575 0.28139 0.48 0.26963 0.46709 0.26795 C 0.43858 0.26438 0.40976 0.26648 0.38095 0.26585 C 0.3285 0.2606 0.27591 0.25766 0.22378 0.24968 C 0.18693 0.24422 0.21732 0.23288 0.22677 0.22952 C 0.27591 0.21251 0.3252 0.1955 0.37496 0.18122 C 0.41874 0.16862 0.40362 0.17513 0.42173 0.16716 C 0.4348 0.17282 0.42772 0.17009 0.44299 0.17513 C 0.45638 0.20642 0.4537 0.19277 0.43685 0.25388 C 0.43354 0.26627 0.42709 0.27677 0.42173 0.28811 C 0.42047 0.29084 0.4148 0.29672 0.41732 0.29609 C 0.4652 0.28475 0.46 0.27824 0.50047 0.25178 C 0.59354 0.19067 0.54835 0.22931 0.59874 0.18332 C 0.59969 0.18122 0.60346 0.17639 0.60173 0.17723 C 0.59386 0.18059 0.58221 0.19634 0.57606 0.20138 C 0.57181 0.20474 0.56709 0.20705 0.56236 0.20936 C 0.54992 0.21587 0.53732 0.22238 0.52457 0.22763 C 0.50457 0.23582 0.48394 0.24086 0.46409 0.24968 C 0.45512 0.25388 0.44583 0.25724 0.43685 0.26186 C 0.3937 0.28391 0.42772 0.27026 0.40221 0.27992 C 0.41606 0.25388 0.40268 0.2774 0.42032 0.25178 C 0.42252 0.24863 0.4263 0.24611 0.4263 0.2417 C 0.4263 0.23876 0.42221 0.24422 0.42032 0.24569 C 0.41874 0.24695 0.41575 0.24737 0.41575 0.24968 C 0.41575 0.25199 0.4189 0.24884 0.42032 0.24779 C 0.42756 0.24212 0.43402 0.23456 0.44142 0.22952 C 0.45496 0.22049 0.44929 0.22343 0.45811 0.21944 C 0.45858 0.22154 0.46 0.22343 0.45953 0.22553 C 0.4589 0.22931 0.45685 0.23246 0.45512 0.23561 C 0.44961 0.24485 0.44158 0.25073 0.43386 0.25577 C 0.43197 0.25703 0.42614 0.25934 0.42787 0.25787 C 0.4326 0.25367 0.43843 0.2522 0.44299 0.24779 C 0.44866 0.24212 0.45213 0.23288 0.45811 0.22763 C 0.45953 0.22616 0.46394 0.22532 0.46268 0.22364 C 0.4611 0.22154 0.45858 0.2249 0.45654 0.22553 C 0.43181 0.24758 0.44158 0.23939 0.39307 0.27404 C 0.38976 0.27635 0.38583 0.2774 0.38252 0.27992 C 0.37874 0.28286 0.36992 0.29525 0.37197 0.29 C 0.37433 0.2837 0.37969 0.28034 0.38394 0.27593 C 0.42095 0.23834 0.36472 0.30785 0.44299 0.22952 C 0.44504 0.22763 0.45118 0.22511 0.44898 0.22364 C 0.44614 0.22175 0.44268 0.22553 0.44 0.22763 C 0.43512 0.23099 0.43102 0.23582 0.4263 0.2396 C 0.41685 0.24737 0.4074 0.25493 0.39764 0.26186 C 0.34126 0.30197 0.34441 0.29252 0.26299 0.33641 C 0.25827 0.33914 0.24457 0.3488 0.24945 0.34649 C 0.32835 0.30932 0.24961 0.34019 0.32661 0.30008 C 0.34331 0.29147 0.36095 0.28601 0.37795 0.27803 C 0.38819 0.2732 0.39795 0.2669 0.40819 0.26186 C 0.41165 0.26018 0.41874 0.25304 0.41874 0.25787 C 0.41874 0.26291 0.41165 0.26186 0.40819 0.26396 C 0.40661 0.26585 0.40158 0.26921 0.40362 0.26984 C 0.40772 0.27131 0.41984 0.26186 0.42331 0.25976 C 0.42677 0.25766 0.43024 0.25535 0.43386 0.25388 C 0.44913 0.24695 0.45087 0.24695 0.46268 0.2438 C 0.4474 0.25598 0.46221 0.24296 0.44898 0.25787 C 0.43811 0.27026 0.42787 0.2837 0.41575 0.2942 L 0.33559 0.36266 C 0.32756 0.36938 0.3115 0.38282 0.3115 0.38282 C 0.30032 0.40508 0.30472 0.39416 0.34772 0.35867 C 0.35354 0.35384 0.35827 0.3467 0.36441 0.3425 C 0.38709 0.32654 0.41134 0.31457 0.43386 0.29819 L 0.45055 0.28601 C 0.44803 0.29 0.44567 0.2942 0.44299 0.29819 C 0.43055 0.31604 0.41953 0.32717 0.40362 0.3425 C 0.39339 0.35237 0.38205 0.36035 0.37197 0.37064 C 0.36425 0.37862 0.3578 0.38828 0.35071 0.39689 C 0.34913 0.4034 0.34646 0.40865 0.35685 0.39899 C 0.36882 0.38744 0.38047 0.37547 0.3915 0.36266 C 0.39559 0.35804 0.40598 0.35153 0.40221 0.34649 C 0.39795 0.34103 0.39071 0.3509 0.38551 0.35468 C 0.37906 0.35909 0.37339 0.36518 0.3674 0.37064 C 0.36677 0.37127 0.3652 0.37316 0.36583 0.37274 C 0.37449 0.36665 0.38331 0.3614 0.3915 0.35468 C 0.3989 0.34859 0.40551 0.34082 0.41276 0.33452 C 0.41543 0.332 0.40772 0.33977 0.4052 0.3425 C 0.40394 0.34397 0.39071 0.35867 0.3885 0.36056 C 0.38551 0.36329 0.38221 0.3656 0.37953 0.36875 C 0.37669 0.37169 0.36835 0.37925 0.37197 0.37883 C 0.38598 0.37736 0.45669 0.33242 0.45354 0.33452 C 0.44394 0.34082 0.42819 0.3509 0.42173 0.35867 C 0.41669 0.36476 0.41165 0.37064 0.40661 0.37673 C 0.40409 0.38009 0.39906 0.38219 0.39906 0.38681 C 0.39906 0.3908 0.40425 0.38282 0.40661 0.38072 C 0.40976 0.3782 0.41575 0.37274 0.41575 0.37274 C 0.41528 0.37547 0.41528 0.37841 0.41417 0.38072 C 0.40378 0.40256 0.37024 0.42986 0.36284 0.43721 C 0.29843 0.50021 0.32331 0.46535 0.28882 0.52184 C 0.29984 0.53675 0.29008 0.52898 0.30535 0.51596 C 0.34063 0.48572 0.37795 0.4601 0.41276 0.42923 C 0.42173 0.42104 0.43102 0.41327 0.44 0.40508 C 0.44252 0.40256 0.4452 0.40004 0.44756 0.39689 C 0.44882 0.39521 0.44441 0.39941 0.44299 0.40088 C 0.43528 0.40886 0.4274 0.41642 0.42032 0.42524 C 0.37244 0.48299 0.45197 0.38891 0.36126 0.48152 C 0.33575 0.50777 0.25969 0.58652 0.28724 0.56426 C 0.31402 0.54284 0.34315 0.52604 0.3674 0.49979 C 0.38095 0.48488 0.39843 0.4748 0.40819 0.45548 C 0.40913 0.45338 0.4126 0.44792 0.41118 0.44939 C 0.40221 0.458 0.39449 0.46871 0.38551 0.47753 C 0.36221 0.50042 0.33496 0.5168 0.31449 0.5441 C 0.31244 0.54683 0.30567 0.55355 0.30835 0.55208 C 0.34205 0.5357 0.43213 0.46094 0.43843 0.45338 C 0.45512 0.43343 0.46016 0.43301 0.44756 0.43721 C 0.43039 0.45548 0.41465 0.47627 0.39606 0.4916 L 0.29323 0.57644 C 0.29039 0.57875 0.28158 0.58505 0.28425 0.58232 C 0.33906 0.52562 0.31039 0.56468 0.38252 0.4958 C 0.39496 0.48383 0.40614 0.46955 0.41732 0.45548 C 0.42032 0.45128 0.42614 0.44666 0.42488 0.4412 C 0.42362 0.43658 0.41858 0.44645 0.41575 0.44939 C 0.40346 0.46178 0.39197 0.47543 0.37953 0.48761 C 0.36016 0.50651 0.33953 0.52289 0.32047 0.542 C 0.30819 0.55439 0.29701 0.56846 0.28567 0.58232 C 0.27323 0.59786 0.27622 0.59513 0.28425 0.5924 C 0.30236 0.57224 0.31937 0.54998 0.33858 0.53192 C 0.34866 0.52268 0.35921 0.51386 0.36882 0.50378 C 0.37339 0.49916 0.38567 0.4832 0.38095 0.48761 C 0.3537 0.51344 0.32866 0.54347 0.30079 0.56825 C 0.26709 0.59849 0.16236 0.68101 0.19953 0.65897 C 0.27496 0.61424 0.17024 0.67828 0.32803 0.56027 L 0.39008 0.51386 C 0.3926 0.51197 0.38472 0.51743 0.38252 0.51995 C 0.37291 0.53003 0.36409 0.54158 0.3537 0.55019 C 0.3378 0.56321 0.28787 0.59723 0.30394 0.58442 C 0.3148 0.5756 0.32693 0.56636 0.33717 0.55628 C 0.34142 0.55187 0.3452 0.54683 0.34929 0.542 C 0.34661 0.55271 0.34929 0.54473 0.34173 0.55628 C 0.32945 0.57455 0.34299 0.5588 0.32346 0.57833 C 0.32205 0.58169 0.32079 0.58526 0.31906 0.58841 C 0.30945 0.60584 0.29386 0.62264 0.28268 0.63482 C 0.27843 0.63944 0.27354 0.64259 0.26913 0.64679 C 0.26787 0.64805 0.26504 0.65225 0.26614 0.65099 L 0.33559 0.56216 C 0.35465 0.53843 0.37638 0.51827 0.39307 0.4916 C 0.40315 0.47564 0.41354 0.45989 0.42331 0.4433 C 0.4263 0.43826 0.42929 0.43322 0.43087 0.42713 C 0.4315 0.42482 0.42772 0.42965 0.4263 0.43112 C 0.39087 0.47396 0.35118 0.51134 0.32047 0.56027 C 0.30992 0.57707 0.29874 0.59324 0.28882 0.61067 C 0.28567 0.61613 0.27858 0.62285 0.28126 0.62873 C 0.28346 0.63398 0.28929 0.62369 0.29323 0.62075 C 0.30095 0.61487 0.30819 0.60815 0.31591 0.60248 C 0.32425 0.5966 0.33307 0.59156 0.34173 0.58652 C 0.35606 0.57791 0.36646 0.57476 0.37953 0.56426 C 0.38221 0.56195 0.38457 0.5588 0.38709 0.55628 C 0.38551 0.55964 0.38378 0.56279 0.38252 0.56636 C 0.38032 0.57224 0.3789 0.57854 0.37638 0.58442 C 0.37433 0.58946 0.37165 0.59408 0.36882 0.59849 C 0.36457 0.60542 0.35984 0.61193 0.35528 0.61865 C 0.35386 0.62075 0.34961 0.62705 0.35071 0.62474 C 0.37354 0.57581 0.41244 0.54452 0.44299 0.50588 C 0.44787 0.49958 0.45795 0.48026 0.46268 0.47144 C 0.46315 0.46955 0.4652 0.46703 0.46409 0.46556 C 0.46299 0.46388 0.46079 0.46619 0.45953 0.46745 C 0.45323 0.47438 0.44803 0.4832 0.44142 0.48971 C 0.35638 0.57203 0.26787 0.64826 0.18441 0.73351 C 0.13622 0.78286 0.1526 0.76207 0.1315 0.79 C 0.13307 0.78391 0.13449 0.77782 0.13606 0.77194 C 0.13701 0.76837 0.13764 0.7648 0.13906 0.76186 C 0.14992 0.73876 0.1537 0.73435 0.17228 0.71944 C 0.20898 0.69046 0.20016 0.69403 0.22079 0.6871 C 0.22394 0.72532 0.22457 0.71734 0.21165 0.77782 C 0.19307 0.86455 0.1863 0.86959 0.16173 0.94519 C 0.15638 0.96178 0.15165 0.97879 0.14661 0.99559 C 0.14819 1.00105 0.14709 1.01323 0.15118 1.01176 C 0.15953 1.00882 0.16268 0.99475 0.16929 0.98761 C 0.17181 0.98488 0.17433 0.98194 0.17685 0.97942 C 0.18535 0.97123 0.1926 0.95968 0.20252 0.95527 C 0.2115 0.95128 0.21307 0.95191 0.22079 0.9433 C 0.22457 0.93889 0.22756 0.93343 0.23134 0.92902 C 0.24016 0.91915 0.24992 0.91117 0.25858 0.90088 C 0.26961 0.88765 0.30315 0.84838 0.29024 0.85846 C 0.28772 0.86056 0.28504 0.86224 0.28268 0.86455 C 0.26961 0.87736 0.27843 0.87253 0.26913 0.87673 C 0.27449 0.86224 0.27213 0.8698 0.26614 0.87862 C 0.26221 0.88429 0.25858 0.89038 0.25402 0.89479 C 0.24032 0.90802 0.22567 0.91894 0.21165 0.93112 C 0.20866 0.93385 0.20252 0.9391 0.20252 0.9391 C 0.20488 0.92419 0.20268 0.93385 0.20709 0.92104 C 0.22032 0.88303 0.20677 0.91579 0.23591 0.85447 C 0.24126 0.84313 0.24331 0.82633 0.25244 0.82024 C 0.26598 0.81121 0.27465 0.80575 0.28882 0.79399 C 0.29307 0.79042 0.29669 0.7858 0.30079 0.78202 C 0.30331 0.77971 0.3063 0.77845 0.30835 0.77593 C 0.33339 0.74569 0.29543 0.77971 0.33559 0.7396 C 0.33827 0.73708 0.32819 0.75346 0.32961 0.74968 C 0.33685 0.73015 0.36409 0.69277 0.36882 0.68521 C 0.38079 0.66653 0.39244 0.64763 0.40221 0.62663 C 0.40457 0.62159 0.40614 0.61592 0.40819 0.61067 C 0.40661 0.6092 0.40551 0.60689 0.40362 0.60647 C 0.39433 0.60521 0.38803 0.61445 0.38095 0.62075 C 0.38 0.62264 0.37654 0.6281 0.37795 0.62663 C 0.38142 0.62327 0.38378 0.61844 0.38709 0.61466 C 0.39543 0.605 0.40378 0.59534 0.41276 0.58652 C 0.41591 0.58316 0.41984 0.58106 0.42331 0.57833 C 0.42488 0.57707 0.4263 0.5756 0.42787 0.57434 C 0.41339 0.64637 0.42976 0.58169 0.36583 0.69529 C 0.35984 0.706 0.35354 0.7165 0.34772 0.72742 C 0.34535 0.73204 0.33843 0.74485 0.34173 0.7417 C 0.35087 0.73246 0.3578 0.72007 0.36583 0.70936 C 0.37591 0.69592 0.3852 0.68122 0.39606 0.66904 C 0.40567 0.65834 0.43402 0.62537 0.42488 0.63671 C 0.38756 0.6829 0.41039 0.65309 0.35984 0.72742 C 0.35921 0.72847 0.32787 0.77236 0.33102 0.77593 C 0.33764 0.78286 0.34551 0.76459 0.35228 0.75766 C 0.37339 0.73624 0.39323 0.71293 0.41417 0.6913 C 0.42457 0.68059 0.43465 0.66967 0.44598 0.66107 L 0.46709 0.6449 C 0.46866 0.64364 0.47291 0.63902 0.47165 0.64091 C 0.45685 0.66401 0.43276 0.69907 0.41417 0.71944 C 0.34661 0.7942 0.2811 0.87232 0.21008 0.9412 L 0.17685 0.97354 C 0.1885 0.94771 0.17858 0.9685 0.20709 0.92314 C 0.22488 0.895 0.24205 0.86623 0.26 0.8383 C 0.26929 0.82402 0.28126 0.81226 0.28882 0.79609 C 0.29118 0.79084 0.29795 0.77488 0.30236 0.76984 C 0.30409 0.76795 0.30661 0.76753 0.30835 0.76585 C 0.36079 0.71356 0.27654 0.79273 0.32047 0.75367 C 0.32614 0.74863 0.3315 0.74296 0.33717 0.7375 C 0.35039 0.72511 0.37575 0.70432 0.39008 0.68521 C 0.39386 0.68017 0.39717 0.6745 0.40063 0.66904 C 0.39748 0.68584 0.40158 0.66883 0.39008 0.6913 C 0.38709 0.69697 0.38567 0.7039 0.38252 0.70936 C 0.36709 0.73498 0.34898 0.75766 0.33417 0.78391 C 0.3326 0.78664 0.32882 0.79525 0.32961 0.7921 C 0.33087 0.78685 0.33323 0.78223 0.33559 0.77782 C 0.34882 0.75472 0.36126 0.73036 0.37638 0.70936 C 0.41276 0.65897 0.45402 0.61424 0.48535 0.55817 C 0.49984 0.53192 0.51591 0.50714 0.52913 0.47963 C 0.53417 0.46913 0.54567 0.45464 0.53969 0.4454 C 0.53433 0.437 0.52598 0.45779 0.52 0.46556 C 0.4937 0.49895 0.46913 0.53465 0.44299 0.56825 C 0.42835 0.58715 0.4126 0.60437 0.39764 0.62264 C 0.36221 0.66569 0.38488 0.64028 0.36441 0.66296 C 0.36787 0.65372 0.3715 0.6428 0.37638 0.63482 C 0.38409 0.62222 0.39244 0.61046 0.40063 0.59849 C 0.40803 0.58757 0.41575 0.57707 0.42331 0.56636 C 0.42787 0.55964 0.44047 0.53843 0.43685 0.5462 C 0.43354 0.55376 0.42913 0.56384 0.42488 0.57035 C 0.41764 0.58085 0.40992 0.59072 0.40221 0.60059 C 0.38724 0.61907 0.36803 0.6323 0.35685 0.65498 C 0.35575 0.65687 0.35197 0.66107 0.3537 0.66107 C 0.35622 0.66107 0.3578 0.65687 0.35984 0.65498 C 0.36126 0.65351 0.36284 0.65225 0.36441 0.65099 C 0.36189 0.65834 0.36032 0.66653 0.35685 0.67303 C 0.35307 0.68017 0.34835 0.68605 0.34315 0.6913 C 0.32095 0.71377 0.29638 0.73183 0.27512 0.75577 C 0.26866 0.76312 0.24787 0.78307 0.25543 0.77782 C 0.30929 0.74128 0.3611 0.69949 0.41417 0.66107 C 0.45843 0.62894 0.50457 0.60164 0.54724 0.56636 L 0.73165 0.41306 C 0.73228 0.41096 0.73465 0.40802 0.73323 0.40697 C 0.73165 0.40592 0.73008 0.40949 0.72866 0.41096 C 0.72047 0.4202 0.71197 0.42902 0.70457 0.43931 L 0.63496 0.53402 C 0.62551 0.54683 0.61591 0.55964 0.6063 0.57224 C 0.59827 0.58253 0.58866 0.59072 0.58205 0.60248 C 0.58047 0.60521 0.5789 0.60794 0.57748 0.61067 C 0.57638 0.61256 0.57575 0.61487 0.57449 0.61655 C 0.57323 0.61844 0.5715 0.61928 0.56992 0.62075 C 0.56457 0.62579 0.56236 0.6281 0.5578 0.63482 C 0.55622 0.63734 0.55449 0.63986 0.55339 0.6428 C 0.54945 0.6533 0.54819 0.6659 0.54268 0.67513 C 0.53213 0.69256 0.52284 0.71146 0.51102 0.72742 C 0.49465 0.74989 0.47748 0.76732 0.45654 0.77992 C 0.45323 0.78202 0.44945 0.78265 0.44598 0.78391 C 0.44976 0.76396 0.44819 0.76879 0.46409 0.7396 C 0.46819 0.73225 0.47165 0.72427 0.47622 0.71734 C 0.48032 0.71146 0.48535 0.70684 0.48976 0.70138 C 0.49543 0.69403 0.51055 0.67009 0.50646 0.67912 C 0.50189 0.6892 0.49795 0.6997 0.49291 0.70936 C 0.48299 0.72805 0.46409 0.7459 0.45197 0.75766 C 0.43717 0.77236 0.42173 0.7858 0.40661 0.80008 C 0.40205 0.80449 0.39307 0.81415 0.39307 0.81415 C 0.40095 0.79315 0.39291 0.80911 0.4052 0.79609 C 0.42898 0.77068 0.41102 0.78328 0.44 0.76186 C 0.44677 0.75661 0.4611 0.74758 0.4611 0.74758 C 0.45953 0.75178 0.45843 0.75598 0.45654 0.75976 C 0.44787 0.77719 0.42457 0.79987 0.41732 0.80806 C 0.41213 0.81394 0.40929 0.81583 0.4052 0.82234 C 0.39858 0.83242 0.40378 0.82906 0.39606 0.83242 C 0.43732 0.78034 0.41323 0.80638 0.47323 0.75577 C 0.47717 0.75241 0.48835 0.74086 0.48535 0.74569 C 0.48284 0.74968 0.48079 0.75451 0.4778 0.75766 C 0.46756 0.76858 0.44598 0.7879 0.44598 0.7879 C 0.43811 0.80365 0.44488 0.78916 0.45811 0.77383 C 0.46488 0.76606 0.47291 0.76018 0.47921 0.75178 C 0.48126 0.74905 0.48756 0.74128 0.48535 0.74359 C 0.43575 0.79315 0.50866 0.72805 0.43543 0.7921 C 0.4315 0.79546 0.42331 0.80218 0.42331 0.80218 C 0.42425 0.79462 0.42425 0.78685 0.4263 0.77992 C 0.42929 0.76984 0.4337 0.7606 0.43843 0.75178 C 0.45134 0.72763 0.46551 0.70453 0.47921 0.68122 C 0.49055 0.66191 0.50504 0.63965 0.51559 0.61865 C 0.51732 0.61508 0.5115 0.62537 0.50945 0.62873 C 0.47465 0.6892 0.5378 0.58211 0.48378 0.66904 C 0.43354 0.74989 0.44189 0.73561 0.41276 0.79 C 0.41323 0.7879 0.41339 0.7858 0.41417 0.78391 C 0.41795 0.77509 0.43118 0.75892 0.43386 0.75577 C 0.44268 0.74527 0.45181 0.73519 0.4611 0.72553 C 0.46598 0.72049 0.47134 0.7165 0.47622 0.71146 C 0.48158 0.70579 0.48614 0.69907 0.49134 0.69319 C 0.49276 0.69172 0.49764 0.68836 0.49591 0.6892 C 0.48835 0.69256 0.47528 0.70579 0.47024 0.70936 C 0.4452 0.72742 0.42079 0.74716 0.39465 0.76186 L 0.2252 0.85657 L 0.20709 0.86665 C 0.29528 0.72448 0.18346 0.89647 0.38095 0.66296 L 0.44756 0.58442 C 0.44913 0.58253 0.45197 0.57833 0.45197 0.57833 C 0.45575 0.59303 0.45512 0.58505 0.43843 0.60458 C 0.43575 0.60773 0.43228 0.60983 0.42929 0.61256 C 0.42315 0.61844 0.41701 0.62432 0.41118 0.63083 C 0.39244 0.65141 0.39197 0.65246 0.37953 0.66904 C 0.37638 0.67954 0.37638 0.68164 0.37039 0.6913 C 0.36819 0.69487 0.3652 0.69781 0.36284 0.70138 C 0.35764 0.70852 0.3526 0.71587 0.34772 0.72343 C 0.34567 0.72679 0.33843 0.73351 0.34173 0.73351 C 0.34598 0.73351 0.34866 0.72658 0.35228 0.72343 C 0.35717 0.71923 0.36221 0.71503 0.3674 0.71146 C 0.38787 0.69697 0.40819 0.68164 0.42929 0.66904 C 0.44299 0.66107 0.45669 0.6533 0.47024 0.6449 C 0.4915 0.63167 0.48772 0.63461 0.4989 0.62474 C 0.49795 0.6281 0.49717 0.63167 0.49591 0.63482 C 0.48142 0.66862 0.46299 0.68437 0.43685 0.71146 C 0.42331 0.72553 0.41008 0.74044 0.39606 0.75367 C 0.38535 0.76396 0.36284 0.78202 0.36284 0.78202 C 0.36331 0.77719 0.36331 0.77236 0.36441 0.76774 C 0.36488 0.76543 0.3663 0.76375 0.3674 0.76186 C 0.37134 0.75493 0.37528 0.74821 0.37953 0.7417 C 0.38441 0.73414 0.38898 0.72595 0.39465 0.71944 C 0.40772 0.70411 0.41701 0.69613 0.42929 0.68521 C 0.43039 0.69046 0.43307 0.69592 0.43244 0.70138 C 0.42882 0.73162 0.41717 0.75493 0.40063 0.77593 C 0.38866 0.79105 0.34882 0.83053 0.36126 0.81625 C 0.36488 0.81226 0.36803 0.80743 0.37197 0.80407 C 0.38079 0.79651 0.39874 0.78013 0.41276 0.77593 C 0.41622 0.77488 0.41984 0.77446 0.42331 0.77383 C 0.42284 0.78118 0.42362 0.78895 0.42173 0.79609 C 0.42 0.80302 0.41638 0.80869 0.41276 0.81415 C 0.40268 0.82969 0.39307 0.84607 0.38095 0.85846 C 0.33606 0.90466 0.28646 0.94267 0.24189 0.9895 C 0.23228 0.99958 0.22284 1.00987 0.21323 1.01974 C 0.21197 1.021 0.21512 1.01722 0.21622 1.01575 C 0.22425 1.00504 0.23087 0.99202 0.24032 0.98362 C 0.27874 0.94918 0.31512 0.91117 0.35528 0.88072 C 0.42221 0.83011 0.39339 0.85426 0.44299 0.81016 C 0.44252 0.81226 0.44205 0.81436 0.44142 0.81625 C 0.43307 0.84103 0.43118 0.84292 0.40819 0.86266 C 0.39559 0.87337 0.38362 0.88555 0.37039 0.89479 C 0.33858 0.91705 0.31102 0.92923 0.27669 0.9412 C 0.27071 0.9433 0.26457 0.94393 0.25858 0.94519 C 0.25795 0.9433 0.25685 0.9412 0.25701 0.9391 C 0.25732 0.93616 0.2589 0.93364 0.26 0.93112 C 0.26346 0.92293 0.2663 0.91432 0.27055 0.90697 C 0.28189 0.88786 0.2937 0.86917 0.30693 0.85258 C 0.33339 0.81919 0.3474 0.81604 0.36441 0.78601 C 0.36567 0.7837 0.36158 0.79021 0.35984 0.7921 C 0.35087 0.80113 0.34221 0.81079 0.3326 0.81814 C 0.31795 0.82969 0.30299 0.84019 0.28882 0.85258 C 0.2852 0.85573 0.27575 0.86686 0.27969 0.86455 C 0.28709 0.86035 0.29244 0.85174 0.29937 0.84649 C 0.31197 0.83704 0.32441 0.82717 0.33717 0.81814 C 0.35008 0.80911 0.36409 0.80239 0.37638 0.7921 C 0.38047 0.78874 0.3915 0.77698 0.3885 0.78202 C 0.38221 0.79273 0.37433 0.80218 0.36583 0.81016 L 0.27512 0.89479 C 0.26709 0.90235 0.24504 0.92755 0.25102 0.91705 C 0.26142 0.89857 0.25921 0.90109 0.28268 0.87862 C 0.28976 0.8719 0.29654 0.86476 0.30394 0.85846 C 0.31827 0.84649 0.33339 0.83641 0.34772 0.82423 C 0.35307 0.81961 0.3685 0.80407 0.36284 0.80806 C 0.35748 0.81205 0.30252 0.86371 0.30079 0.86665 L 0.27969 0.90298 C 0.27921 0.90487 0.27669 0.90823 0.27811 0.90886 C 0.28032 0.90991 0.28236 0.90655 0.28425 0.90487 C 0.28992 0.89983 0.29496 0.89332 0.30079 0.8887 C 0.43811 0.78328 0.36441 0.84775 0.42032 0.79798 C 0.41181 0.82633 0.42472 0.78559 0.39906 0.8425 C 0.39764 0.84586 0.39701 0.85006 0.39465 0.85258 C 0.3926 0.85447 0.38961 0.85384 0.38709 0.85447 C 0.38803 0.85174 0.3885 0.84859 0.39008 0.84649 C 0.45606 0.75829 0.40756 0.82297 0.43843 0.79 C 0.47339 0.75262 0.43638 0.79 0.45654 0.76984 C 0.45606 0.7732 0.45654 0.77719 0.45512 0.77992 C 0.4515 0.78664 0.43874 0.80197 0.43244 0.80617 C 0.43039 0.80743 0.43874 0.79861 0.43685 0.80008 C 0.4337 0.80302 0.43071 0.80659 0.42787 0.81016 C 0.4252 0.81331 0.41669 0.82024 0.42032 0.82024 C 0.42598 0.82024 0.43024 0.8131 0.43543 0.81016 C 0.45339 0.79966 0.47181 0.79042 0.48976 0.77992 C 0.49606 0.77635 0.50173 0.77152 0.50803 0.76774 C 0.52693 0.75661 0.54677 0.748 0.56535 0.73561 C 0.5674 0.73414 0.5715 0.72847 0.5715 0.73162 C 0.5715 0.7354 0.56756 0.73708 0.56535 0.7396 C 0.54945 0.75745 0.53307 0.77446 0.51701 0.7921 L 0.48378 0.82822 C 0.47984 0.83242 0.47165 0.8404 0.47165 0.8404 C 0.4789 0.82444 0.48252 0.81457 0.49732 0.80218 L 0.50945 0.7921 C 0.50661 0.80722 0.50913 0.80071 0.49433 0.81625 C 0.47937 0.832 0.43559 0.88051 0.44898 0.86266 C 0.45953 0.84859 0.47024 0.83389 0.48221 0.82234 C 0.50583 0.79945 0.5548 0.75766 0.5548 0.75766 C 0.58189 0.70369 0.56425 0.74107 0.44 0.82822 L 0.41118 0.84838 C 0.39874 0.87337 0.4074 0.85678 0.43087 0.79399 C 0.43339 0.78727 0.43669 0.78097 0.43843 0.77383 C 0.4389 0.77194 0.44142 0.76858 0.44 0.76774 C 0.4378 0.7669 0.43575 0.77005 0.43386 0.77194 C 0.43213 0.77362 0.42724 0.77782 0.42929 0.77782 C 0.43323 0.77782 0.43654 0.77425 0.44 0.77194 C 0.46032 0.75745 0.47969 0.74107 0.50047 0.72742 C 0.53528 0.70474 0.57102 0.68458 0.6063 0.66296 C 0.61827 0.64826 0.63276 0.63629 0.64252 0.61865 C 0.6452 0.61382 0.64551 0.59954 0.64095 0.60059 C 0.59165 0.61067 0.54394 0.63125 0.49591 0.64889 C 0.39969 0.68437 0.29181 0.72742 0.19811 0.77782 C 0.18929 0.78265 0.18284 0.79399 0.17386 0.79798 C 0.16772 0.80071 0.18457 0.78832 0.18898 0.78202 C 0.20724 0.75598 0.22945 0.73288 0.24189 0.70138 C 0.24693 0.68857 0.26709 0.65792 0.25701 0.66296 C 0.20898 0.68773 0.27402 0.65267 0.2011 0.70138 C 0.19339 0.70642 0.16945 0.71944 0.17685 0.71335 C 0.19827 0.69613 0.22346 0.6871 0.24346 0.66695 C 0.2474 0.66296 0.25827 0.64931 0.25543 0.65498 C 0.22 0.72952 0.22378 0.6976 0.17984 0.76774 C 0.17244 0.77992 0.16772 0.79462 0.16173 0.80806 C 0.16016 0.81205 0.15622 0.81604 0.15717 0.82024 C 0.15795 0.82339 0.16126 0.81604 0.16331 0.81415 C 0.16898 0.80911 0.17118 0.80806 0.17685 0.80407 C 0.17591 0.80743 0.17528 0.811 0.17386 0.81415 C 0.16394 0.8362 0.15953 0.84103 0.14205 0.85657 C 0.1011 0.8929 -0.02882 0.98299 0.01811 0.96346 C 0.06284 0.94477 0.04913 0.95317 0.11039 0.90088 C 0.13024 0.88408 0.14976 0.86665 0.16787 0.84649 C 0.18126 0.83158 0.1926 0.81352 0.20409 0.79609 C 0.2063 0.79273 0.21197 0.78391 0.20866 0.78391 C 0.20394 0.78391 0.20173 0.79231 0.19811 0.79609 C 0.19417 0.79987 0.18992 0.80281 0.18598 0.80617 C 0.18441 0.80953 0.18299 0.81289 0.18142 0.81625 C 0.18047 0.81835 0.17717 0.82045 0.17843 0.82234 C 0.17984 0.82423 0.18236 0.82087 0.18441 0.82024 C 0.19213 0.81352 0.20173 0.80575 0.20709 0.79609 C 0.20929 0.7921 0.20095 0.80134 0.19811 0.80407 C 0.18945 0.81268 0.18158 0.82297 0.17228 0.83032 C 0.14378 0.85321 0.10835 0.86329 0.08472 0.89479 C 0.08221 0.89815 0.07386 0.90676 0.07717 0.90487 C 0.0989 0.89248 0.12032 0.87883 0.14063 0.86266 C 0.15622 0.84985 0.16976 0.83305 0.18441 0.81814 C 0.18992 0.80407 0.19717 0.79084 0.2011 0.77593 C 0.20346 0.7669 0.0989 0.85111 0.16929 0.80407 C 0.20315 0.7816 0.10032 0.85048 0.19496 0.78202 C 0.24 0.74926 0.29496 0.7354 0.33102 0.6871 C 0.33512 0.68185 0.34882 0.66967 0.34315 0.67114 C 0.33008 0.67429 0.31874 0.685 0.30693 0.69319 C 0.23449 0.74422 0.16016 0.79063 0.09071 0.84838 C 0.05307 0.87988 0.04095 0.88471 0.0589 0.87673 C 0.06252 0.87001 0.06614 0.86329 0.06961 0.85657 C 0.07118 0.85321 0.07181 0.8488 0.07402 0.84649 C 0.08 0.8404 0.08724 0.83704 0.0937 0.83242 C 0.09228 0.83494 0.08913 0.83704 0.08913 0.8404 C 0.08913 0.84334 0.09559 0.83305 0.0937 0.83431 C 0.0789 0.84502 0.0652 0.85888 0.04992 0.86854 C -0.11811 0.97669 -0.03622 0.92986 -0.19496 1.01176 C -0.22157 1.05439 -0.22299 1.05187 -0.1074 0.9895 C -0.00661 0.93532 0.06016 0.8887 0.14063 0.80008 C 0.15496 0.78433 0.16724 0.76543 0.17843 0.74569 C 0.18488 0.73414 0.18819 0.71986 0.19354 0.70726 C 0.19528 0.70306 0.20221 0.69865 0.19953 0.69529 C 0.19669 0.6913 0.1915 0.69802 0.1874 0.69928 C 0.17433 0.71209 0.16252 0.72763 0.14819 0.7375 L 0.11638 0.75976 C 0.12063 0.74863 0.11874 0.75073 0.1285 0.7417 C 0.14221 0.72889 0.14772 0.7249 0.16032 0.71545 C 0.14189 0.748 0.14299 0.74737 0.09669 0.7879 L -0.02724 0.89689 C -0.01244 0.90172 -0.01842 0.90151 0.00598 0.88282 C 0.08284 0.82402 0.11354 0.80638 0.16787 0.71734 C 0.22032 0.63146 0.22268 0.63188 0.19811 0.6428 C 0.1885 0.65498 0.17906 0.66716 0.16929 0.67912 C 0.15827 0.69277 0.12677 0.73498 0.13606 0.71944 C 0.13811 0.71608 0.14 0.71251 0.14205 0.70936 C 0.14394 0.70663 0.15087 0.70033 0.14819 0.70138 C 0.14362 0.70285 0.14016 0.70831 0.13606 0.71146 C 0.08614 0.74863 0.1252 0.71755 0.10284 0.73561 C 0.11291 0.71671 0.12362 0.69844 0.13307 0.67912 C 0.16614 0.61109 0.12945 0.67744 0.14661 0.64679 C 0.14614 0.64952 0.14614 0.65246 0.1452 0.65498 C 0.13386 0.68521 0.11654 0.71797 0.09669 0.7375 C 0.07465 0.75976 0.04976 0.77803 0.03024 0.80407 C 0.02677 0.8089 0.01496 0.82066 0.01969 0.81814 C 0.11055 0.76963 0.20142 0.72007 0.29024 0.66506 C 0.47795 0.54893 0.40567 0.60752 0.51559 0.50987 C 0.51811 0.50504 0.52661 0.49244 0.52315 0.4958 C 0.51465 0.50357 0.5085 0.51554 0.50047 0.52394 C 0.48425 0.54074 0.46866 0.55838 0.45197 0.57434 C 0.42331 0.60206 0.39496 0.63104 0.36441 0.65498 L 0.30992 0.69718 C 0.31181 0.69151 0.33244 0.63083 0.32661 0.63881 C 0.30567 0.66674 0.29906 0.67618 0.26 0.70537 L 0.19496 0.75367 C 0.22378 0.70579 0.20646 0.73666 0.2389 0.67114 C 0.24488 0.65897 0.24992 0.64574 0.25701 0.63482 C 0.26362 0.62474 0.26992 0.61445 0.27669 0.60458 C 0.28252 0.59618 0.30032 0.57161 0.2948 0.58043 C 0.28315 0.59849 0.27339 0.61886 0.26 0.63482 C 0.24598 0.65141 0.22976 0.66527 0.21323 0.67702 C 0.10126 0.75724 -0.01716 0.82213 -0.12551 0.91096 C -0.13858 0.92167 -0.17559 0.92881 -0.16472 0.9433 C -0.15339 0.95842 -0.13449 0.92818 -0.12094 0.91705 C -0.09102 0.89248 -0.0622 0.8656 -0.0348 0.83641 C 0.03165 0.76606 0.09969 0.69781 0.16032 0.61865 C 0.18646 0.58442 0.2578 0.47396 0.2389 0.51596 C 0.20284 0.59597 0.22079 0.56384 0.13606 0.66695 C 0.12394 0.68185 0.10945 0.6934 0.09669 0.70726 C 0.04945 0.75955 0.06016 0.74296 0.03937 0.77992 C 0.04126 0.78055 0.04331 0.78286 0.04535 0.78202 C 0.07465 0.76942 0.08409 0.75955 0.1074 0.73162 C 0.11339 0.72427 0.11874 0.71566 0.12394 0.70726 C 0.12677 0.70285 0.13496 0.68962 0.1315 0.69319 C 0.12315 0.70222 0.11717 0.71461 0.10882 0.72343 C 0.09039 0.74296 0.06976 0.7585 0.05134 0.77782 C 0.04551 0.78412 0.03622 0.79 0.03622 0.80008 C 0.03622 0.80701 0.0463 0.79735 0.05134 0.79609 L 0.16929 0.65288 C 0.17606 0.64448 0.18236 0.63524 0.18898 0.62663 C 0.19843 0.61445 0.20819 0.60269 0.21764 0.59051 C 0.21921 0.58841 0.22378 0.58232 0.22221 0.58442 C 0.1874 0.63104 0.21465 0.59576 0.13449 0.68122 C 0.11024 0.70705 0.10252 0.70852 0.11795 0.70327 C 0.16047 0.64658 0.12346 0.69466 0.22976 0.58043 C 0.24095 0.56846 0.25291 0.55754 0.26299 0.5441 C 0.26803 0.53738 0.27244 0.52961 0.27811 0.52394 C 0.28 0.52205 0.27685 0.53003 0.27512 0.53192 C 0.26158 0.54893 0.2474 0.5651 0.23276 0.58043 L 0.14205 0.67513 C 0.13465 0.68269 0.11071 0.70159 0.11937 0.69718 C 0.17654 0.66862 0.15197 0.68248 0.25543 0.57644 C 0.28819 0.54284 0.38095 0.43406 0.3537 0.47564 C 0.31906 0.52835 0.34047 0.49874 0.24787 0.57644 C 0.22583 0.59492 0.20362 0.61403 0.17984 0.62873 C 0.08567 0.68668 -0.01937 0.71734 -0.10583 0.79399 C -0.10882 0.79672 -0.11842 0.80323 -0.11496 0.80218 C -0.0463 0.78202 0.0126 0.74191 0.07402 0.69319 C 0.11291 0.66254 0.15039 0.62789 0.18441 0.58841 C 0.20425 0.56552 0.2178 0.53486 0.23433 0.50777 C 0.23543 0.50588 0.23591 0.50336 0.23732 0.50168 C 0.24284 0.49559 0.25654 0.48929 0.26158 0.48761 C 0.26646 0.48614 0.27165 0.48635 0.27669 0.48572 C 0.27921 0.48698 0.28488 0.48614 0.28425 0.48971 C 0.28173 0.50189 0.27449 0.51155 0.26913 0.52184 C 0.26236 0.53486 0.25197 0.54578 0.24346 0.55628 C 0.24315 0.55733 0.23433 0.57896 0.24787 0.57035 C 0.29449 0.54053 0.33843 0.50357 0.38551 0.47564 C 0.40472 0.46409 0.42394 0.45317 0.44299 0.4412 C 0.45071 0.43637 0.4578 0.42986 0.46567 0.42524 C 0.46787 0.42377 0.46173 0.42944 0.45953 0.43112 C 0.43843 0.44939 0.41811 0.46955 0.39606 0.48572 L 0.36583 0.50777 C 0.36488 0.50588 0.36252 0.5042 0.36284 0.50168 C 0.36315 0.49832 0.36598 0.49643 0.3674 0.4937 C 0.37354 0.4811 0.37858 0.46913 0.38551 0.45737 C 0.39291 0.44519 0.41764 0.4118 0.40819 0.42104 C 0.36772 0.46073 0.3685 0.46304 0.29937 0.4958 C 0.22063 0.53276 0.14016 0.56321 0.06047 0.5966 C 0.01827 0.61424 -0.02567 0.62621 -0.06646 0.64889 C -0.0726 0.65225 -0.07842 0.65624 -0.08472 0.65897 C -0.0863 0.65981 -0.08173 0.65624 -0.08016 0.65498 C -0.05953 0.63944 -0.03811 0.62537 -0.01811 0.60857 C 0.01937 0.57707 0.05654 0.54494 0.09228 0.50987 C 0.15087 0.45212 0.20693 0.38996 0.26457 0.33032 C 0.26992 0.32486 0.27575 0.31982 0.28126 0.31436 C 0.28472 0.31079 0.27417 0.32108 0.27055 0.32444 C 0.26205 0.332 0.25339 0.33914 0.24488 0.34649 C 0.23732 0.35321 0.22992 0.36035 0.22221 0.36665 C 0.14913 0.42713 0.17559 0.40844 0.10882 0.44729 C 0.10992 0.44393 0.11024 0.44015 0.11181 0.43721 C 0.12898 0.40529 0.16236 0.38303 0.18441 0.36665 C 0.21591 0.34334 0.24945 0.32507 0.28126 0.30218 L 0.30079 0.28811 C 0.29984 0.2921 0.30016 0.29714 0.2978 0.30008 C 0.28425 0.31835 0.25402 0.35048 0.25402 0.35048 C 0.23622 0.42167 0.25134 0.35552 0.39764 0.28811 C 0.41465 0.28013 0.44898 0.26585 0.44898 0.26585 C 0.43433 0.29861 0.44189 0.28349 0.40063 0.33641 C 0.36567 0.38135 0.3148 0.43133 0.27811 0.46556 C 0.24866 0.49307 0.1874 0.5441 0.1874 0.5441 C 0.18898 0.54011 0.18992 0.53549 0.19197 0.53192 C 0.22504 0.4769 0.27827 0.43889 0.31906 0.40298 C 0.44409 0.29273 0.36331 0.37652 0.42173 0.31436 C 0.42677 0.3089 0.41165 0.32486 0.40661 0.33032 C 0.39386 0.34502 0.38158 0.36014 0.36882 0.37484 C 0.30016 0.45338 0.07181 0.70621 0.04535 0.76774 C 0.03858 0.7837 0.03543 0.7837 0.04378 0.77992 C 0.06346 0.7585 0.08126 0.7333 0.10284 0.71545 C 0.15102 0.67534 0.20063 0.63755 0.25244 0.60647 C 0.39339 0.52205 0.47386 0.49517 0.61386 0.43931 C 0.50724 0.57245 0.44945 0.64973 0.30535 0.77782 C 0.11449 0.94771 0.18472 0.90004 0.01811 1.00567 C 0.01528 1.00756 0.01213 1.0084 0.00913 1.00966 C 0.05953 0.958 0.11055 0.9076 0.16032 0.85447 C 0.19874 0.81331 0.2737 0.72742 0.2737 0.72742 C 0.27717 0.71587 0.28425 0.70159 0.25701 0.71335 C 0.12913 0.76879 0.00787 0.85468 -0.12394 0.8908 C -0.17795 0.9055 -0.23291 0.95632 -0.28567 0.93511 C -0.33402 0.91579 -0.18913 0.89374 -0.13905 0.88471 C 0.31008 0.80323 0.26 0.82906 0.71512 0.67513 C 0.77496 0.65477 0.89197 0.60059 0.89197 0.60059 C 0.88898 0.60584 0.88661 0.61235 0.88284 0.61655 C 0.75417 0.76564 0.68567 0.8005 0.4778 0.90298 C 0.38063 0.95065 0.05228 1.06657 -0.09528 1.10038 C -0.1674 1.11697 -0.24031 1.126 -0.31291 1.13881 C -0.22724 1.0777 -0.14394 1.0105 -0.05591 0.95527 C 0.55402 0.57308 0.34425 0.74737 0.60929 0.51785 C 0.6126 0.50882 0.61654 0.50252 0.60173 0.51596 C 0.53827 0.57224 0.47827 0.63545 0.41276 0.6871 L 0.13764 0.90487 C 0.12803 0.92041 0.09622 0.94036 0.10882 0.95128 C 0.12803 0.96787 0.15465 0.94624 0.17685 0.9391 C 0.48441 0.84145 0.42661 0.86749 0.56535 0.80218 C 0.55638 0.81415 0.55417 0.81793 0.53827 0.82822 C 0.4115 0.91096 0.40032 0.91012 0.24346 0.96535 C 0.19638 0.98194 0.14835 0.99349 0.10126 1.00966 C 0.09543 1.01176 0.08063 1.02583 0.08472 1.01974 C 0.1074 0.98509 0.16803 0.9391 0.18898 0.91495 C 0.21307 0.88702 0.22945 0.85258 0.24189 0.81415 C 0.24409 0.80764 0.24898 0.78013 0.25102 0.76984 C 0.24992 0.76648 0.24992 0.76228 0.24787 0.75976 C 0.24425 0.75493 0.22126 0.7459 0.22079 0.74569 C 0.21969 0.74023 0.21764 0.73498 0.21764 0.72952 C 0.21764 0.69886 0.2474 0.64595 0.25244 0.63671 C 0.3589 0.44687 0.26646 0.64175 0.34929 0.48152 C 0.35685 0.46682 0.35843 0.45023 0.36126 0.43322 C 0.34016 0.43049 0.31906 0.42482 0.2978 0.42524 C 0.28252 0.42545 0.26724 0.43007 0.25244 0.43532 C 0.22535 0.44477 0.19858 0.45632 0.17228 0.46955 C 0.14032 0.48572 0.07417 0.54347 0.05591 0.56027 C 0.03858 0.57623 -0.01575 0.63251 -0.03622 0.65897 C -0.04142 0.66569 -0.04567 0.67345 -0.04992 0.68122 C -0.05228 0.68563 -0.06 0.69529 -0.05591 0.69529 C -0.0485 0.69529 -0.04252 0.68647 -0.03622 0.68122 L 0.1663 0.50777 C 0.20173 0.47732 0.23654 0.4454 0.27213 0.41516 C 0.29354 0.39689 0.31559 0.3803 0.33717 0.36266 C 0.34268 0.35804 0.3537 0.34859 0.3537 0.34859 C 0.35276 0.35531 0.35276 0.36245 0.35071 0.36875 C 0.31496 0.47942 0.2926 0.52436 0.22677 0.62873 C 0.18661 0.69235 0.14598 0.75661 0.09827 0.81016 C 0.01449 0.90424 -0.08488 0.97249 -0.1663 1.07014 C -0.17638 1.08232 -0.20551 1.11991 -0.19654 1.10647 C -0.14331 1.02667 -0.09024 0.97543 -0.0211 0.91306 C 0.08236 0.81961 0.18866 0.73183 0.29323 0.64091 C 0.42252 0.52835 0.38346 0.56594 0.46409 0.48362 C 0.47008 0.46388 0.47087 0.46997 0.44142 0.47753 C 0.41102 0.48551 0.38063 0.49286 0.35071 0.50378 C 0.27118 0.53318 0.19244 0.56657 0.11339 0.59849 C 0.10079 0.60353 0.07559 0.61466 0.07559 0.61466 C 0.0811 0.60248 0.08472 0.58841 0.09228 0.57833 C 0.12362 0.53654 0.19606 0.4832 0.22835 0.46136 C 0.30346 0.41096 0.34756 0.38786 0.42787 0.36476 C 0.44063 0.36098 0.45402 0.36203 0.46709 0.36056 C 0.4737 0.37232 0.47307 0.36623 0.46709 0.38282 C 0.45024 0.43007 0.44158 0.4538 0.4052 0.4937 C 0.35055 0.55334 0.28189 0.59324 0.21465 0.61865 C 0.17449 0.63377 0.11339 0.6407 0.06961 0.64679 C 0.06803 0.63755 0.06409 0.62831 0.06504 0.61865 C 0.06992 0.56657 0.09197 0.50903 0.11039 0.46556 C 0.12173 0.43826 0.13307 0.41075 0.14819 0.38681 C 0.1737 0.34649 0.20142 0.30848 0.23134 0.27404 C 0.24646 0.2564 0.29622 0.21566 0.27669 0.22154 L 0.24945 0.22952 C 0.22929 0.24233 0.20787 0.2522 0.18898 0.26795 C 0.14913 0.30092 0.07024 0.38534 0.03323 0.42713 C -0.01402 0.48089 -0.01622 0.48362 -0.05134 0.5462 C -0.05528 0.55313 -0.05874 0.56069 -0.06205 0.56825 C -0.06283 0.57014 -0.06504 0.57392 -0.06346 0.57434 C -0.05984 0.57518 -0.05638 0.57182 -0.05291 0.57035 C 0.02362 0.5378 -0.08346 0.58169 -0.00756 0.55208 C -0.00299 0.5504 0.00598 0.5462 0.00598 0.5462 C 0.01055 0.54746 0.01496 0.55019 0.01969 0.55019 C 0.02976 0.55019 0.05181 0.5462 0.06504 0.5441 C 0.07827 0.53822 0.0578 0.5462 0.07717 0.5441 C 0.09339 0.54242 0.10945 0.53948 0.12551 0.53612 C 0.15606 0.5294 0.15354 0.52772 0.17685 0.51995 C 0.17937 0.51911 0.18205 0.5189 0.18441 0.51785 C 0.1937 0.51428 0.19134 0.51302 0.2011 0.50777 C 0.20299 0.50672 0.20504 0.50651 0.20709 0.50588 C 0.17323 0.4832 0.19496 0.49685 0.1074 0.47753 C 0.09591 0.47501 0.08409 0.47501 0.0726 0.47354 C 0.0515 0.47081 0.05276 0.47081 0.0378 0.46745 C 0.10976 0.35783 0.07118 0.40739 0.28268 0.30428 C 0.43276 0.23099 0.69024 0.13881 0.8663 0.03801 C 0.88126 0.02961 0.89449 0.01659 0.90866 0.00588 C 0.84 -0.02457 0.91843 0.00861 0.72567 0.12873 L 0.44441 0.30428 C 0.41402 0.32318 0.42835 0.31898 0.40362 0.32234 C 0.37291 0.34649 0.34299 0.37274 0.3115 0.395 C 0.27843 0.41789 0.24158 0.4307 0.21008 0.45737 C 0.19165 0.47312 0.19937 0.46766 0.1874 0.47564 C 0.18945 0.46955 0.19087 0.46304 0.19354 0.45737 C 0.21669 0.40949 0.24331 0.37232 0.27669 0.33452 C 0.31606 0.28979 0.36252 0.25619 0.39906 0.20747 C 0.40268 0.20264 0.41228 0.18752 0.40976 0.1934 C 0.39874 0.21839 0.38929 0.2459 0.37339 0.26585 C 0.2115 0.46934 0.11764 0.50042 -0.11039 0.64679 C -0.19024 0.69823 -0.35228 0.79399 -0.35228 0.79399 C -0.34315 0.78055 -0.33575 0.7648 -0.32504 0.75367 C -0.31638 0.74506 -0.30866 0.73477 -0.29937 0.72742 C -0.22441 0.66883 -0.01307 0.57413 -0.00157 0.56825 C 0.04158 0.54599 0.08661 0.52961 0.12693 0.49979 C 0.24409 0.41285 0.20063 0.44834 0.26 0.39899 C 0.26047 0.40424 0.26346 0.41033 0.26158 0.41516 C 0.24677 0.45296 0.18787 0.51386 0.17386 0.52793 C 0.10488 0.5966 0.02898 0.65729 -0.04693 0.71146 C -0.07244 0.72973 -0.12551 0.76186 -0.12551 0.76186 C -0.12441 0.75976 -0.12362 0.75766 -0.12252 0.75577 C -0.09622 0.70978 -0.08126 0.68479 -0.04378 0.64091 C 0.0263 0.5588 0.09323 0.46997 0.17087 0.40088 C 0.25323 0.3278 0.21858 0.34544 0.26614 0.32444 C 0.26032 0.37421 0.26598 0.3551 0.22378 0.41516 C 0.19496 0.4559 0.15606 0.49958 0.12252 0.53402 C 0.11024 0.54662 0.09969 0.56489 0.08472 0.57035 C 0.07465 0.57392 0.09748 0.54809 0.10583 0.54011 C 0.12803 0.51848 0.14913 0.49496 0.17228 0.47564 C 0.2052 0.44792 0.23921 0.42272 0.2737 0.39899 C 0.30819 0.37505 0.34362 0.35279 0.37953 0.33242 C 0.42535 0.30659 0.43213 0.3047 0.46409 0.2942 C 0.46205 0.30617 0.46299 0.31982 0.45811 0.33032 C 0.42551 0.4013 0.36661 0.4622 0.31748 0.50588 C 0.23496 0.57896 0.13244 0.64616 0.04079 0.69718 C -0.1252 0.79 -0.00976 0.71398 -0.06047 0.74758 C -0.0589 0.74296 -0.05858 0.73729 -0.05591 0.73351 C 0.00898 0.6449 0.03118 0.62978 0.13307 0.57833 C 0.31165 0.48845 0.37969 0.48593 0.56535 0.41915 C 0.6052 0.40466 0.64331 0.38198 0.68331 0.36875 C 0.68079 0.37064 0.67843 0.37295 0.67575 0.37484 C 0.60047 0.42398 0.5 0.48656 0.42787 0.51785 C 0.26205 0.58988 0.09512 0.65855 -0.07402 0.71545 C -0.27953 0.78454 -0.19905 0.7522 -0.31748 0.80218 C -0.30567 0.77845 -0.30409 0.77425 -0.27213 0.75178 C -0.10472 0.63461 -0.03591 0.63713 0.17685 0.55817 C 0.23165 0.53801 0.28598 0.51638 0.34016 0.4937 C 0.36961 0.48131 0.39874 0.46703 0.42787 0.45338 C 0.43291 0.45086 0.44677 0.44015 0.44299 0.4454 C 0.4348 0.45632 0.42472 0.46514 0.41417 0.47144 C 0.34346 0.51428 0.2715 0.55355 0.19953 0.5924 C 0.14457 0.62222 0.0863 0.64175 0.03323 0.67702 C 0.02724 0.68122 0.02173 0.6871 0.01512 0.6892 C 0.01055 0.69067 0.02268 0.68122 0.02724 0.67912 C 0.05213 0.66716 0.07732 0.65603 0.10284 0.64679 C 0.14284 0.63251 0.18315 0.6197 0.22378 0.60857 C 0.26378 0.59765 0.30425 0.58862 0.34472 0.58043 C 0.52803 0.54263 0.44535 0.56951 0.50945 0.54809 C 0.48913 0.54032 0.4863 0.53885 0.45654 0.53192 L 0.24032 0.48362 C 0.06488 0.44351 0.12866 0.45506 -0.04378 0.41915 C -0.08756 0.40991 -0.13118 0.3971 -0.17543 0.3929 C -0.34772 0.37673 -0.27606 0.3803 -0.39008 0.37673 C -0.41071 0.37736 -0.43134 0.37652 -0.45181 0.37883 C -0.45669 0.37925 -0.46142 0.38156 -0.46551 0.38492 C -0.47417 0.39164 -0.48331 0.39857 -0.48961 0.40907 C -0.49701 0.42125 -0.49339 0.416 -0.50016 0.42524 C -0.50126 0.42923 -0.50236 0.43322 -0.50331 0.43721 C -0.50378 0.43994 -0.5052 0.44267 -0.50472 0.4454 C -0.49874 0.4874 -0.49779 0.49433 -0.47307 0.52184 C -0.42409 0.57623 -0.38205 0.60731 -0.32346 0.64679 C -0.27528 0.67954 -0.2274 0.71398 -0.17685 0.7396 C -0.02646 0.81583 0.09102 0.8656 0.24346 0.89878 C 0.27843 0.90655 0.31402 0.90823 0.34929 0.91306 C 0.36992 0.91159 0.39102 0.91495 0.41118 0.90886 C 0.42158 0.90592 0.42913 0.89353 0.43843 0.88681 C 0.53811 0.81373 0.58724 0.79084 0.66677 0.70936 C 0.67969 0.69613 0.69165 0.6808 0.70299 0.66506 C 0.71134 0.6533 0.71811 0.63944 0.72567 0.62663 C 0.72614 0.61865 0.72913 0.61025 0.72724 0.60248 C 0.72614 0.59828 0.72142 0.5966 0.71811 0.5966 C 0.65055 0.59324 0.58299 0.59387 0.51559 0.5924 C -0.29685 0.54452 0.7726 0.61319 -0.16173 0.53192 C -0.32394 0.51785 -0.48614 0.5105 -0.64835 0.49979 C -0.74378 0.50441 -0.84598 0.49202 -0.93858 0.53612 C -0.94882 0.54074 -0.95716 0.55166 -0.96441 0.56216 C -0.98866 0.59807 -0.99779 0.62495 -1.01417 0.66506 C -1.01701 0.68038 -1.02409 0.7123 -1.02173 0.72952 C -1.01953 0.74695 -1.01842 0.76669 -1.00976 0.77992 C -0.96425 0.84859 -0.88236 0.88828 -0.82378 0.91894 C -0.66677 1.00126 -0.52866 1.05817 -0.35827 1.09849 C -0.28157 1.11655 -0.20315 1.11718 -0.12551 1.12663 C -0.09165 1.1239 -0.05716 1.1281 -0.02425 1.11865 C 0.07339 1.09051 0.07433 1.04515 0.1663 0.98152 C 0.20772 0.95275 0.24709 0.92839 0.28567 0.89479 C 0.29969 0.88261 0.3126 0.86875 0.32661 0.85657 C 0.37307 0.81562 0.36378 0.83473 0.42929 0.77992 C 0.44142 0.76984 0.4537 0.76018 0.46567 0.74968 C 0.47339 0.74275 0.48126 0.73582 0.48835 0.72742 C 0.5085 0.7039 0.51181 0.69697 0.52614 0.67303 C 0.52709 0.66695 0.52961 0.66107 0.52913 0.65498 C 0.52661 0.62138 0.49953 0.60521 0.4778 0.5966 C 0.39213 0.56258 0.30504 0.5357 0.21764 0.51176 C 0.02929 0.46031 -0.54441 0.34712 -0.65748 0.33242 C -0.80299 0.31352 -0.94976 0.31772 -1.09591 0.31016 C -1.14236 0.33662 -1.17512 0.3299 -1.13827 0.42314 C -1.13181 0.43931 -1.11512 0.44414 -1.10189 0.44939 C -1.0337 0.47585 -0.96457 0.49895 -0.8948 0.51785 C -0.6852 0.57497 -0.47512 0.62873 -0.26457 0.67702 C 0.16173 0.77488 -0.01402 0.74989 0.26 0.77992 C 0.27213 0.77446 0.2863 0.77425 0.29638 0.76375 C 0.30158 0.75829 0.30126 0.74653 0.30079 0.7375 C 0.29906 0.70054 0.28614 0.67828 0.25402 0.67303 C 0.17276 0.65981 0.09071 0.66107 0.00913 0.65498 C -0.31638 0.69592 -0.44126 0.69361 -0.79055 0.84649 C -0.86315 0.8782 -0.92346 0.94729 -0.99008 0.99769 C -0.96551 1.10143 -0.98551 1.05733 -0.81764 1.06006 C -0.71134 1.06195 -0.60504 1.04935 -0.49874 1.0441 C -0.04677 0.97984 0.21008 0.98803 0.62583 0.77992 C 0.66488 0.76039 0.6863 0.70327 0.71654 0.66506 C 0.70756 0.6281 0.71575 0.57056 0.68945 0.55418 C 0.52236 0.45002 0.34583 0.53738 0.18142 0.57833 C 0.01307 0.66695 -0.16142 0.73708 -0.32346 0.84439 C -0.41055 0.90214 -0.48252 0.99328 -0.56063 1.07014 C -0.58236 1.09156 -0.64945 1.13818 -0.62268 1.13881 C -0.47181 1.14196 -0.32252 1.09849 -0.17228 1.07833 C -0.00819 1.00231 0.45732 0.84754 0.61984 0.61067 C 0.68457 0.51638 0.70346 0.38072 0.74535 0.26585 C 0.70709 0.19004 0.69339 0.07476 0.63039 0.03801 C 0.53087 -0.01974 0.41354 -0.00378 0.30535 0.00987 C 0.01606 0.04662 -0.2526 0.26921 -0.50331 0.42923 C -0.55669 0.50504 -0.67732 0.5546 -0.66346 0.65687 C -0.58961 1.2039 -0.27937 1.03045 -0.02425 1.00567 C 0.17291 0.9034 0.22284 0.91747 0.35984 0.6913 C 0.37417 0.66736 0.36693 0.63083 0.37039 0.60059 C 0.34158 0.58778 0.33937 0.5819 0.29937 0.61067 C 0.26268 0.63692 0.2178 0.69109 0.19197 0.7375 C 0.18095 0.75766 0.17291 0.78055 0.16331 0.80218 C 0.16284 0.80617 0.1611 0.81814 0.16173 0.81415 C 0.16346 0.80407 0.16504 0.7942 0.1663 0.78391 L 0.16787 0.77194 C 0.08299 0.76858 0.12252 0.76459 0.00457 0.80218 C -0.06614 0.82465 -0.13685 0.84775 -0.20709 0.87274 C -0.21654 0.87589 -0.23795 0.89878 -0.23433 0.88681 C -0.22913 0.86938 -0.21291 0.86266 -0.2011 0.85258 C 0.01669 0.66653 0.10772 0.62705 0.25858 0.4412 C 0.26976 0.42734 0.27969 0.41138 0.28882 0.395 C 0.29087 0.39101 0.28268 0.40004 0.27969 0.40298 C 0.2548 0.42755 0.23102 0.45401 0.20567 0.47753 C 0.1337 0.5441 0.05937 0.60584 -0.01213 0.67303 C -0.06567 0.72343 -0.11748 0.77677 -0.16929 0.83032 C -0.17606 0.83725 -0.19543 0.85867 -0.1874 0.85447 C -0.17228 0.84649 -0.16063 0.82948 -0.14661 0.81814 C -0.02157 0.71797 0.11323 0.63713 0.22976 0.51995 C 0.25654 0.49307 0.28394 0.46724 0.30992 0.43931 C 0.31528 0.43364 0.3285 0.41285 0.32346 0.41915 C 0.19921 0.57518 0.39244 0.38072 0.06346 0.70726 C -0.15496 0.92419 -0.1652 0.94099 -0.35827 1.06615 C -0.36551 1.07077 -0.37339 1.07287 -0.38094 1.07623 C -0.36425 1.05607 -0.34913 1.0336 -0.33102 1.01575 C -0.26079 0.94687 -0.18551 0.88723 -0.11638 0.81625 L -0.07716 0.77593 C -0.08063 0.78391 -0.08346 0.79273 -0.08772 0.80008 C -0.09354 0.81016 -0.10472 0.81583 -0.1074 0.82822 C -0.10866 0.83515 -0.09716 0.82486 -0.09228 0.82234 C -0.06488 0.80806 -0.03716 0.79441 -0.01055 0.77782 C 0.18583 0.65582 0.13008 0.71524 0.22378 0.5945 C 0.1978 0.49076 0.21874 0.56804 0.00756 0.70726 L -0.13905 0.80407 C -0.14362 0.80722 -0.15606 0.81793 -0.15118 0.81625 C -0.14236 0.81331 -0.13496 0.80596 -0.12693 0.80008 C -0.10268 0.78223 -0.07921 0.76228 -0.05449 0.74569 C 0.0611 0.66862 0.05528 0.68857 0.13008 0.62075 C 0.1337 0.61739 0.12189 0.62579 0.11795 0.62873 C 0.08346 0.6554 0.05102 0.68689 0.01512 0.70936 C -0.18992 0.83809 -0.41134 0.92461 -0.60457 1.08232 C -0.61354 1.08967 -0.64236 1.10647 -0.63181 1.10458 C -0.61055 1.10059 -0.59102 1.08694 -0.57134 1.07623 C -0.45654 1.01428 -0.34142 0.95401 -0.22835 0.88681 C -0.10488 0.81352 0.01969 0.74254 0.13764 0.65498 C 0.17984 0.62369 0.21244 0.5735 0.24945 0.53192 C 0.25087 0.53045 0.25386 0.52436 0.25244 0.52604 C 0.2411 0.53969 0.23181 0.5567 0.21921 0.56825 C 0.08709 0.69046 -0.04772 0.80785 -0.18142 0.92713 C -0.21197 0.95443 -0.29827 1.0441 -0.27354 1.00777 C -0.26913 1.00105 -0.26535 0.99307 -0.26 0.98761 C -0.17354 0.89836 -0.07339 0.82969 0.00158 0.72343 C 0.01717 0.70138 0.07118 0.65792 0.04835 0.65687 C -0.00047 0.65477 -0.04378 0.70096 -0.09071 0.71944 C -0.15008 0.74275 -0.21102 0.75934 -0.27055 0.78202 C -0.31528 0.79903 -0.44205 0.87316 -0.40362 0.8383 C -0.32551 0.76816 -0.23181 0.73435 -0.14961 0.67303 C -0.12 0.65099 -0.0915 0.62537 -0.06047 0.60647 C -0.05134 0.60101 -0.07417 0.62684 -0.08315 0.63272 C -0.16063 0.68416 -0.23968 0.73162 -0.3189 0.77782 C -0.38693 0.81751 -0.45591 0.85321 -0.52441 0.8908 C -0.54268 0.91516 -0.53748 0.90466 -0.50929 0.8908 C 0.21197 0.53675 -0.11496 0.74149 0.31748 0.43532 C 0.32063 0.43301 0.3115 0.44057 0.30835 0.4433 C 0.27417 0.47291 0.24158 0.5063 0.20567 0.53192 C 0.06047 0.63608 -0.09465 0.71587 -0.23433 0.83242 C -0.24646 0.8425 -0.25654 0.85951 -0.27055 0.86266 C -0.28189 0.86518 -0.25291 0.84292 -0.24346 0.83431 C -0.20047 0.79651 -0.15827 0.75703 -0.11339 0.72343 C -0.0337 0.66359 0.1978 0.47228 0.13008 0.55418 C -0.03811 0.75724 0.25543 0.41348 -0.25701 0.83242 C -0.2726 0.84502 -0.31827 0.88576 -0.30378 0.87064 C -0.02268 0.57812 -0.4148 1.05376 0.17543 0.4916 C 0.18236 0.48488 0.20378 0.46514 0.19654 0.47144 C 0.16929 0.4958 0.14425 0.52499 0.11496 0.5441 C -0.04 0.64427 -0.20299 0.72154 -0.35528 0.82822 C -0.36488 0.83494 -0.37465 0.84103 -0.38394 0.84838 C -0.38819 0.85195 -0.37465 0.84376 -0.37039 0.8404 C -0.3463 0.82087 -0.32394 0.79798 -0.29937 0.77992 C -0.16252 0.67912 -0.0137 0.60479 0.11339 0.48362 C 0.12394 0.47354 0.1337 0.46157 0.1452 0.45338 C 0.14929 0.45044 0.13984 0.46388 0.13606 0.46745 C 0.11953 0.48341 0.10299 0.5 0.08472 0.51176 C -0.03874 0.59093 -0.17024 0.64826 -0.28866 0.7396 C -0.29827 0.74695 -0.3074 0.75577 -0.31748 0.76186 C -0.32315 0.76522 -0.30772 0.75178 -0.30236 0.74758 C -0.1822 0.65309 -0.03433 0.60374 0.0589 0.46556 C 0.06346 0.45884 0.07858 0.4412 0.0726 0.4454 C 0.0252 0.47816 -0.02047 0.51596 -0.06961 0.5441 C -0.14378 0.58652 -0.28961 0.6554 -0.21921 0.61067 C -0.08992 0.52835 -0.05102 0.50966 0.05449 0.42923 C 0.05811 0.42629 0.0463 0.4328 0.04236 0.43532 C -0.4863 0.76858 -0.32819 0.59408 -0.51842 0.81625 C -0.51528 0.81688 -0.51213 0.81961 -0.50929 0.81814 C -0.2537 0.69214 -0.3285 0.73876 -0.14819 0.60059 C -0.13953 0.58715 -0.11307 0.57266 -0.12252 0.56027 C -0.13197 0.54746 -0.14504 0.57959 -0.15575 0.59051 C -0.16016 0.59513 -0.17339 0.60836 -0.16787 0.60647 C -0.14819 0.60038 -0.13102 0.58463 -0.11181 0.57644 C -0.00047 0.52814 0.11213 0.48488 0.22378 0.43721 C 0.26787 0.41831 0.35528 0.31499 0.35528 0.37673 C 0.35528 0.38891 -0.18677 0.67261 -0.05449 0.58442 C -0.00205 0.54956 0.05307 0.521 0.10284 0.47963 C 0.10677 0.47627 0.11921 0.46682 0.11496 0.46955 C -0.01291 0.55019 0.19984 0.45002 -0.1285 0.58652 C -0.1463 0.59387 -0.18299 0.60458 -0.18299 0.60458 L 0.13449 0.40907 C 0.12346 0.41432 0.11228 0.41936 0.10126 0.42524 C 0.08158 0.43553 0.02472 0.47312 0.04236 0.45737 C 0.04378 0.45611 0.04535 0.45464 0.04693 0.45338 C 0.05134 0.44981 0.0652 0.44057 0.06047 0.4433 C 0.04221 0.45422 0.0252 0.46976 0.00598 0.47753 C -0.05622 0.50273 -0.18299 0.542 -0.18299 0.542 C -0.08677 0.45821 -0.17417 0.52919 0.03323 0.41705 C 0.05181 0.40697 0.10724 0.37715 0.08772 0.38282 C 0.05417 0.39248 0.02425 0.4181 -0.00913 0.42923 C -0.1463 0.47522 -0.42331 0.55418 -0.42331 0.55418 C -0.43087 0.55964 -0.43842 0.56447 -0.44583 0.57035 C -0.44819 0.57224 -0.44079 0.5672 -0.43827 0.56636 C -0.37858 0.54431 -0.31953 0.51743 -0.25842 0.50168 C -0.17213 0.47963 -0.08409 0.46976 0.00299 0.45338 C 0.01622 0.45086 0.02929 0.44792 0.04236 0.4454 C 0.02221 0.46472 0.00488 0.49118 -0.01811 0.50378 C -0.10976 0.55355 -0.20614 0.58631 -0.29937 0.63083 C -0.31858 0.64007 -0.33732 0.65162 -0.35528 0.66506 C -0.3652 0.6724 -0.33417 0.65372 -0.32346 0.64889 C -0.26016 0.62012 -0.19716 0.59009 -0.13307 0.56426 C -0.01669 0.51743 0.1011 0.4769 0.21764 0.43112 C 0.23512 0.4244 0.2515 0.41285 0.26913 0.40697 C 0.28079 0.40319 0.24756 0.42146 0.23591 0.42524 C 0.04173 0.48467 -0.15228 0.54494 -0.34772 0.5966 C -0.46268 0.62684 -0.57937 0.64616 -0.69528 0.67114 C -0.69417 0.67366 -0.69449 0.67996 -0.69228 0.67912 C -0.48961 0.61214 0.10724 0.36476 -0.08614 0.46955 C -0.11842 0.48698 -0.1515 0.50189 -0.18299 0.52184 C -0.20409 0.53528 -0.23433 0.53549 -0.24646 0.56216 C -0.25512 0.58148 -0.21276 0.55775 -0.19654 0.55208 C -0.10394 0.52079 -0.0115 0.48782 0.08016 0.45128 C 0.11354 0.43805 0.14378 0.40844 0.17843 0.40298 C 0.19685 0.40004 0.14882 0.43448 0.1315 0.4433 L -0.05748 0.54011 C -0.10693 0.59135 -0.10031 0.58169 0.06646 0.48572 C 0.09181 0.47102 0.16661 0.43427 0.13906 0.43322 C 0.0789 0.43091 0.02189 0.47144 -0.03779 0.48152 C -0.08882 0.49034 -0.14063 0.48698 -0.19197 0.48971 C -0.19354 0.48761 -0.19842 0.48488 -0.19654 0.48362 C -0.1515 0.45569 -0.10425 0.43427 -0.0589 0.40697 C -0.0326 0.39122 -0.00772 0.37169 0.01811 0.35468 C 0.01984 0.35342 0.01528 0.35783 0.01354 0.35867 C -0.01795 0.37463 -0.11244 0.42356 -0.08157 0.40508 C -0.0715 0.39899 -0.06205 0.39059 -0.05134 0.38681 C -0.00047 0.36896 0.0515 0.35636 0.10284 0.3404 C 0.11449 0.33683 0.12598 0.33242 0.13764 0.32843 C 0.12756 0.33914 0.11921 0.35384 0.1074 0.36056 C 0.04614 0.39521 -0.13937 0.49139 -0.08016 0.45128 C -0.02551 0.41453 0.04882 0.35993 0.11039 0.33032 C 0.11512 0.32822 0.10315 0.34061 0.09827 0.3425 C -0.02567 0.39374 -0.14819 0.45317 -0.27512 0.48971 C -0.40346 0.52667 -0.53496 0.53801 -0.66504 0.56216 C -0.75606 0.61739 -0.73213 0.60038 -0.42929 0.51995 C -0.10756 0.43427 -0.13606 0.4412 0.07858 0.35048 C 0.07354 0.35804 0.06221 0.36287 0.06346 0.37274 C 0.06457 0.38072 0.0852 0.35804 0.08016 0.36266 C -0.10016 0.52499 -0.0822 0.44813 -0.44126 0.54809 C -0.52661 0.59786 -0.56173 0.61592 -0.2389 0.4916 C -0.17008 0.46514 -0.10378 0.4286 -0.03622 0.39689 C -0.01102 0.36707 -0.03024 0.38597 0.01811 0.36056 C 0.02016 0.35972 0.01008 0.36308 0.01213 0.36266 C 0.08772 0.34355 0.02016 0.35636 0.14362 0.3404 C 0.12095 0.3614 0.09921 0.38429 0.07559 0.40298 C 0.06677 0.40991 0.03685 0.41957 0.04693 0.41705 C 0.51748 0.29546 0.1526 0.3488 0.7589 0.31226 C 0.72693 0.3656 0.73276 0.35993 0.62441 0.36665 C 0.47433 0.3761 0.32409 0.3614 0.17386 0.35867 C 0.10378 0.33788 0.00945 0.37001 -0.03622 0.29609 C -0.06693 0.24653 0.05528 0.25451 0.10284 0.2438 C 0.16614 0.22952 0.23087 0.22889 0.2948 0.22154 C 0.30835 0.2228 0.32598 0.21272 0.33559 0.22553 C 0.34331 0.23582 0.31433 0.23708 0.30394 0.23372 C 0.29528 0.23078 0.32095 0.227 0.32961 0.22364 C 0.31543 0.23708 0.30441 0.25997 0.28724 0.26396 C -0.11968 0.35489 -0.19543 0.31163 -0.64835 0.28202 C -0.31654 0.19697 -0.39402 0.20663 0.15575 0.19739 C 0.25575 0.19571 0.35528 0.21608 0.45512 0.22553 C 0.48346 0.34859 0.47858 0.29651 0.22835 0.31226 C 0.06961 0.32213 -0.08913 0.30155 -0.24787 0.29609 C -0.27354 0.29336 -0.30016 0.29714 -0.32504 0.28811 C -0.33244 0.28538 -0.31134 0.27824 -0.30378 0.27593 C -0.25622 0.26144 -0.20882 0.24401 -0.16031 0.23771 C -0.06835 0.22574 0.02425 0.227 0.11638 0.22154 C 0.12 0.22427 0.13087 0.22805 0.12693 0.22952 C 0.01874 0.27089 0.02268 0.26522 -0.06646 0.26795 C 0.04221 0.2291 -0.00173 0.23603 0.11795 0.23162 C 0.12047 0.23162 0.12299 0.23288 0.12551 0.23372 C 0.12394 0.23624 0.12331 0.24086 0.12095 0.2417 C -0.0589 0.31205 -0.02913 0.30365 -0.20866 0.31835 C -0.22031 0.31919 -0.18535 0.31478 -0.17386 0.31226 L 0.14205 0.2417 C 0.20504 0.22847 0.26819 0.21776 0.33102 0.20537 C 0.33307 0.20495 0.3389 0.2018 0.33717 0.20348 C 0.3178 0.2207 0.29307 0.21881 0.36583 0.20537 C 0.36284 0.20747 0.36016 0.21083 0.35685 0.21146 C 0.01543 0.27257 0.15717 0.25325 -0.26756 0.21545 C -0.25496 0.21146 -0.24268 0.20474 -0.22976 0.20348 C 0.25937 0.15519 0.11055 0.15918 0.51102 0.18731 C 0.48032 0.20474 0.45197 0.23519 0.41874 0.2396 C 0.27795 0.2585 0.13748 0.24926 -0.00299 0.2417 C 0.05087 0.2375 0.03937 0.23918 0.12551 0.22154 C 0.13071 0.22049 0.13559 0.21755 0.14063 0.21545 C 0.13559 0.21482 0.13055 0.21377 0.12551 0.21356 C -0.03165 0.20516 -0.08063 0.20852 0.11039 0.20537 C 0.10677 0.20873 0.10409 0.21482 0.09984 0.21545 C -0.08252 0.24002 -0.15701 0.23078 -0.01055 0.22952 L 0.16173 0.22952 L -0.39449 0.13293 L -0.40362 0.13083 L -0.23433 0.01596 C -0.23024 0.01869 -0.22614 0.02121 -0.2222 0.02394 C -0.22063 0.0252 -0.21858 0.02583 -0.21764 0.02793 C -0.21638 0.03108 -0.21669 0.03465 -0.21622 0.03801 C -0.21716 0.04137 -0.21654 0.04725 -0.21921 0.04809 C -0.22535 0.05019 -0.22882 0.04095 -0.23134 0.03612 C -0.23087 0.03003 -0.2337 0.021 -0.22976 0.01785 C -0.17559 -0.02583 -0.11559 -0.02709 -0.05449 -0.04053 C -0.05181 -0.04116 -0.04945 -0.04179 -0.04693 -0.04242 C -0.05449 -0.02709 -0.05968 -0.00903 -0.06961 0.00378 C -0.0852 0.02436 -0.10409 0.04011 -0.12252 0.05628 C -0.15638 0.08631 -0.17732 0.10164 -0.21165 0.12075 C -0.21354 0.1218 -0.21575 0.12201 -0.21764 0.12285 C -0.21716 0.11949 -0.21732 0.11571 -0.21622 0.11277 C -0.20772 0.08862 -0.19654 0.07455 -0.17685 0.06237 C -0.1622 0.05313 -0.14567 0.05019 -0.13008 0.0441 C -0.11543 0.05187 -0.10992 0.05103 -0.1285 0.09051 C -0.13701 0.10857 -0.15402 0.11319 -0.16787 0.11865 C -0.18236 0.04095 -0.16992 0.11844 -0.02268 0.02205 C -0.01433 0.01638 2.04724E-6 -0.00021 2.04724E-6 -0.0002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2019-10-29T02:14:40Z</dcterms:modified>
  <dc:language>zh-TW</dc:language>
</cp:coreProperties>
</file>