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16" autoAdjust="0"/>
    <p:restoredTop sz="94333" autoAdjust="0"/>
  </p:normalViewPr>
  <p:slideViewPr>
    <p:cSldViewPr snapToGrid="0">
      <p:cViewPr varScale="1">
        <p:scale>
          <a:sx n="64" d="100"/>
          <a:sy n="64" d="100"/>
        </p:scale>
        <p:origin x="7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2225040" y="396240"/>
            <a:ext cx="3322320" cy="2179320"/>
          </a:xfrm>
          <a:prstGeom prst="cloudCallout">
            <a:avLst>
              <a:gd name="adj1" fmla="val -45145"/>
              <a:gd name="adj2" fmla="val 834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你們知道「一」開頭的成語嗎？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6" name="雲朵形圖說文字 5"/>
          <p:cNvSpPr/>
          <p:nvPr/>
        </p:nvSpPr>
        <p:spPr>
          <a:xfrm>
            <a:off x="1249680" y="594360"/>
            <a:ext cx="2804160" cy="1737360"/>
          </a:xfrm>
          <a:prstGeom prst="cloudCallout">
            <a:avLst>
              <a:gd name="adj1" fmla="val -19566"/>
              <a:gd name="adj2" fmla="val 847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一見如故</a:t>
            </a:r>
          </a:p>
        </p:txBody>
      </p:sp>
      <p:sp>
        <p:nvSpPr>
          <p:cNvPr id="7" name="雲朵形圖說文字 6"/>
          <p:cNvSpPr/>
          <p:nvPr/>
        </p:nvSpPr>
        <p:spPr>
          <a:xfrm>
            <a:off x="4328160" y="515880"/>
            <a:ext cx="2514600" cy="1600200"/>
          </a:xfrm>
          <a:prstGeom prst="cloudCallout">
            <a:avLst>
              <a:gd name="adj1" fmla="val -28106"/>
              <a:gd name="adj2" fmla="val 958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/>
              <a:t>一鼓作氣</a:t>
            </a:r>
          </a:p>
        </p:txBody>
      </p:sp>
      <p:sp>
        <p:nvSpPr>
          <p:cNvPr id="8" name="雲朵形圖說文字 7"/>
          <p:cNvSpPr/>
          <p:nvPr/>
        </p:nvSpPr>
        <p:spPr>
          <a:xfrm>
            <a:off x="7117080" y="536564"/>
            <a:ext cx="2727960" cy="1878273"/>
          </a:xfrm>
          <a:prstGeom prst="cloudCallout">
            <a:avLst>
              <a:gd name="adj1" fmla="val -35232"/>
              <a:gd name="adj2" fmla="val 7818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一鼓作氣</a:t>
            </a:r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1724171" y="2993521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>
            <a:off x="4873047" y="2993521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3" name="雲朵形圖說文字 2"/>
          <p:cNvSpPr/>
          <p:nvPr/>
        </p:nvSpPr>
        <p:spPr>
          <a:xfrm>
            <a:off x="2700857" y="415331"/>
            <a:ext cx="2714172" cy="1886857"/>
          </a:xfrm>
          <a:prstGeom prst="cloudCallout">
            <a:avLst>
              <a:gd name="adj1" fmla="val -39015"/>
              <a:gd name="adj2" fmla="val 909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新細明體-ExtB" panose="02020500000000000000" pitchFamily="18" charset="-120"/>
                <a:ea typeface="新細明體-ExtB" panose="02020500000000000000" pitchFamily="18" charset="-120"/>
                <a:cs typeface="KacstBook" panose="02000000000000000000" pitchFamily="2" charset="-78"/>
              </a:rPr>
              <a:t>我想想</a:t>
            </a:r>
            <a:r>
              <a:rPr lang="en-US" altLang="zh-TW" sz="3200" dirty="0">
                <a:latin typeface="新細明體-ExtB" panose="02020500000000000000" pitchFamily="18" charset="-120"/>
                <a:ea typeface="新細明體-ExtB" panose="02020500000000000000" pitchFamily="18" charset="-120"/>
                <a:cs typeface="KacstBook" panose="02000000000000000000" pitchFamily="2" charset="-78"/>
              </a:rPr>
              <a:t>...</a:t>
            </a:r>
            <a:endParaRPr lang="zh-TW" altLang="en-US" sz="3200" dirty="0">
              <a:latin typeface="新細明體-ExtB" panose="02020500000000000000" pitchFamily="18" charset="-120"/>
              <a:ea typeface="新細明體-ExtB" panose="02020500000000000000" pitchFamily="18" charset="-120"/>
              <a:cs typeface="KacstBook" panose="02000000000000000000" pitchFamily="2" charset="-78"/>
            </a:endParaRPr>
          </a:p>
        </p:txBody>
      </p:sp>
      <p:sp>
        <p:nvSpPr>
          <p:cNvPr id="4" name="橢圓形圖說文字 3"/>
          <p:cNvSpPr/>
          <p:nvPr/>
        </p:nvSpPr>
        <p:spPr>
          <a:xfrm>
            <a:off x="5744082" y="290944"/>
            <a:ext cx="3001856" cy="201124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小熊，那你呢？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250"/>
                            </p:stCondLst>
                            <p:childTnLst>
                              <p:par>
                                <p:cTn id="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3023999" y="624114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三十二角星形 1"/>
          <p:cNvSpPr/>
          <p:nvPr/>
        </p:nvSpPr>
        <p:spPr>
          <a:xfrm>
            <a:off x="5903999" y="624114"/>
            <a:ext cx="4009257" cy="2365829"/>
          </a:xfrm>
          <a:prstGeom prst="star3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r>
              <a:rPr lang="zh-TW" altLang="en-US" sz="3200" dirty="0">
                <a:latin typeface="文鼎細上海宋" panose="020B0609010101010101" pitchFamily="49" charset="-120"/>
                <a:ea typeface="文鼎細上海宋" panose="020B0609010101010101" pitchFamily="49" charset="-120"/>
              </a:rPr>
              <a:t>一時忘記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0" presetClass="path" presetSubtype="0" accel="40000" fill="hold" nodeType="clickEffect" p14:presetBounceEnd="100000">
                                      <p:stCondLst>
                                        <p:cond delay="1000"/>
                                      </p:stCondLst>
                                      <p:childTnLst>
                                        <p:animMotion origin="layout" path="M 0.70363 -0.00819 L 0.70363 -0.00798 C 0.68394 -0.00672 0.64914 -0.0042 0.63166 -0.0042 C 0.61245 -0.0042 0.59323 -0.00546 0.57402 -0.00609 C 0.56646 -0.00756 0.56252 -0.00819 0.55528 -0.01008 C 0.55292 -0.01071 0.55056 -0.01155 0.54804 -0.01197 C 0.54284 -0.01281 0.53748 -0.01344 0.53229 -0.01407 C 0.53087 -0.0147 0.52945 -0.01554 0.52788 -0.01575 C 0.51134 -0.01974 0.50662 -0.01974 0.49056 -0.02163 C 0.48756 -0.02289 0.48489 -0.02457 0.48189 -0.0252 L 0.47323 -0.0273 C 0.47087 -0.02772 0.46835 -0.02856 0.46599 -0.02919 C 0.44615 -0.03318 0.46268 -0.02898 0.44016 -0.03318 C 0.40426 -0.03948 0.44347 -0.03528 0.39544 -0.03864 C 0.38347 -0.04074 0.3715 -0.04326 0.35953 -0.04473 C 0.34189 -0.04662 0.25056 -0.05145 0.23701 -0.05208 C 0.17748 -0.05166 0.03638 -0.06279 -0.04661 -0.03864 C -0.06771 -0.03297 -0.08803 -0.0231 -0.1085 -0.01407 C -0.12598 -0.00609 -0.14425 0.00063 -0.16031 0.01281 C -0.19354 0.03801 -0.22267 0.07938 -0.24236 0.12242 C -0.27716 0.19802 -0.28078 0.23582 -0.3 0.32213 C -0.30992 0.43112 -0.31874 0.48173 -0.31007 0.59491 C -0.3011 0.7123 -0.28535 0.7732 -0.25102 0.87904 C -0.20771 1.01239 -0.237 0.98698 -0.15606 1.00168 C -0.14015 0.9664 -0.14535 0.98278 -0.16173 0.89794 C -0.177 0.81898 -0.19385 0.74044 -0.21496 0.66379 C -0.28692 0.40424 -0.3507 0.22889 -0.46252 -0.00819 C -0.51874 -0.12726 -0.56677 -0.25767 -0.64377 -0.35343 C -0.69527 -0.41727 -0.77149 -0.43154 -0.83527 -0.4706 C -0.90503 -0.46472 -0.98314 -0.49832 -1.04425 -0.45317 C -1.07118 -0.43322 -1.00425 -0.38976 -0.98078 -0.36309 C -0.85826 -0.2226 -0.74 -0.07329 -0.60629 0.04746 C -0.39291 0.24107 -0.16535 0.4055 0.05859 0.57728 C 0.16977 0.66295 0.27449 0.77383 0.39827 0.8194 L 0.89371 1.00168 C 0.89024 0.99664 0.88678 0.99181 0.88363 0.98635 C 0.86662 0.95779 0.85119 0.92734 0.83323 0.89983 C 0.7863 0.82864 0.74441 0.7501 0.68914 0.69088 C 0.42111 0.40256 0.14536 0.12683 -0.13433 -0.1407 C -0.23653 -0.23793 -0.33779 -0.34461 -0.45511 -0.40341 C -0.56252 -0.45695 -0.68173 -0.44813 -0.79496 -0.4706 C -0.79259 -0.44561 -0.79196 -0.4202 -0.78787 -0.39564 C -0.70472 0.09407 -0.55433 0.28517 -0.22944 0.79819 C -0.16582 0.89857 -0.06047 0.93385 0.02394 1.00168 C 0.22788 0.96262 0.48016 1.06468 0.63591 0.88471 C 0.73103 0.77509 0.58882 0.55418 0.54945 0.39521 C 0.49922 0.19151 0.43386 -0.00483 0.36804 -0.19971 C 0.36 -0.22386 0.34221 -0.2394 0.3293 -0.25935 C 0.30142 -0.25221 0.26977 -0.25809 0.24567 -0.23814 C 0.2156 -0.21336 0.18032 -0.17934 0.17512 -0.13272 C 0.14189 0.1682 0.14725 0.47501 0.13339 0.77887 C 0.22867 1.00567 0.343 1.45128 0.64315 0.74821 C 0.73512 0.53276 0.5178 -0.04683 0.43717 -0.23436 C 0.42693 -0.25809 0.40457 -0.26754 0.38819 -0.28434 C 0.27292 -0.08127 0.24615 -0.06909 0.1852 0.17051 C -0.00488 0.9181 -0.06141 1.02751 0.04268 0.8194 C 0.09071 0.50231 0.10221 0.49265 0.07008 0.0378 C 0.06268 -0.06699 0.05386 -0.18102 0.00819 -0.26691 C -0.04173 -0.36078 -0.13102 -0.40257 -0.20063 -0.4706 C -0.19527 -0.44372 -0.19527 -0.41391 -0.18472 -0.38997 C 0.14347 0.35573 0.17119 0.19319 0.89371 1.00168 C 0.8926 0.99664 0.89245 0.99118 0.89071 0.98635 C 0.84898 0.86686 0.81434 0.78916 0.73953 0.68122 C 0.31197 0.06363 -0.13763 -0.02793 -0.80078 -0.4706 C -0.89118 -0.46787 -0.98645 -0.50273 -1.07149 -0.46283 C -1.08409 -0.45695 -1.05921 -0.2688 -1.05133 -0.25347 C -0.96047 -0.07791 -0.85543 0.08399 -0.75763 0.25283 C -0.75086 0.28223 -0.74803 0.31415 -0.73732 0.34124 C -0.71338 0.40256 -0.69039 0.46703 -0.65401 0.51617 C -0.56393 0.63691 -0.37795 0.66421 -0.277 0.69844 C -0.21653 0.63691 -0.12645 0.60646 -0.09559 0.51428 C -0.06173 0.41285 -0.17196 0.24002 -0.22944 0.19361 C -0.35039 0.09554 -0.47559 0.0063 -0.60488 -0.06972 C -0.63543 -0.08736 -0.67118 -0.0798 -0.70425 -0.08484 C -0.7907 -0.02583 -0.91039 -0.01638 -0.96362 0.09155 C -1.00992 0.18584 -0.97417 0.31919 -0.95779 0.42944 C -0.91464 0.71965 -0.72346 0.82507 -0.56173 1.00168 C -0.26346 0.98887 0.03733 1.01386 0.33355 0.96325 C 0.38174 0.95527 0.42189 0.8908 0.44016 0.83095 C 0.46741 0.74086 0.45449 0.63754 0.46174 0.54116 C 0.39512 0.28517 0.39024 0.21671 0.21843 -0.04074 C 0.11197 -0.19971 -0.01874 -0.32718 -0.13732 -0.4706 C -0.13637 -0.46724 -0.13511 -0.46409 -0.13433 -0.46094 C -0.13133 -0.44813 -0.12992 -0.43469 -0.12582 -0.42251 C -0.10488 -0.36099 -0.08283 -0.30009 -0.05952 -0.24003 C 0.04583 0.02982 0.19717 0.27488 0.26016 0.56804 L 0.31056 0.80197 C 0.31103 0.81037 0.31197 0.83536 0.31197 0.82696 C 0.31197 0.75976 0.31843 0.69172 0.31056 0.62536 C 0.18867 -0.40278 0.37717 -0.16527 -0.06236 -0.4706 C -0.16362 -0.45716 -0.29102 -0.52163 -0.36614 -0.43028 C -0.42063 -0.36414 -0.35228 -0.23415 -0.3359 -0.13881 C -0.2896 0.13502 -0.20598 0.47795 -0.09118 0.71356 C -0.03795 0.82318 0.04126 0.90592 0.10756 1.00168 C 0.16268 0.99727 0.24662 1.05313 0.27308 0.98824 C 0.29827 0.92713 0.22095 0.86497 0.18378 0.81562 C -0.03842 0.51995 -0.1937 0.31352 -0.46818 0.15308 C -0.49921 0.13502 -0.53543 0.14153 -0.56913 0.13607 C -0.58377 0.15434 -0.60566 0.16652 -0.61354 0.19151 C -0.64755 0.29777 -0.65795 0.53402 -0.5948 0.6178 C -0.4707 0.78307 -0.30141 0.87358 -0.15448 1.00168 C 0.19481 0.99601 0.5767 1.18101 0.89371 0.98446 C 1.03843 0.89479 0.65796 0.69214 0.52079 0.58336 C 0.2863 0.3971 0.03323 0.25598 -0.21496 0.10499 C -1.24314 -0.52016 -0.66866 -0.10542 -1.07149 -0.40131 C -1.06866 -0.35532 -1.07496 -0.3066 -1.06299 -0.26313 C -1.00897 -0.06951 -0.88015 0.12116 -0.7633 0.24128 C -0.42377 0.59113 -0.19937 0.66484 0.23701 0.83473 C 0.2904 0.85531 0.34741 0.85132 0.40268 0.85972 C 0.28536 0.64888 0.52268 1.06657 0.15213 0.54494 C 0.06441 0.42146 -0.0085 0.28076 -0.09118 0.15119 C -0.11086 0.12053 -0.10944 0.122 -0.12582 0.11654 C -0.13102 0.12515 -0.14015 0.13082 -0.14157 0.14153 C -0.16503 0.3131 -0.1507 0.38072 -0.05527 0.53885 C 0.00048 0.63145 0.20189 0.90172 0.3263 0.94015 C 0.46315 0.98257 0.60567 0.98131 0.74536 1.00168 C 0.76016 0.99916 0.79024 1.01428 0.78993 0.99412 C 0.78221 0.48593 0.7315 0.32591 0.64016 -0.13083 C 0.6378 -0.12201 0.63103 -0.11319 0.63308 -0.10416 C 0.74756 0.43301 0.75213 0.41642 0.89371 0.88282 C 0.89308 0.91579 0.8989 0.95044 0.89213 0.98257 C 0.88772 1.00378 0.88804 0.93889 0.88646 0.91747 C 0.88284 0.87001 0.87969 0.82255 0.87638 0.77509 C 0.87717 0.70852 0.89119 -0.38619 0.89371 -0.30534 C 0.91969 0.56447 0.94331 0.29924 0.65024 1.00168 C 0.58788 0.97291 0.51229 0.97417 0.46315 0.91516 C 0.36205 0.79462 0.32394 0.48383 0.29465 0.32969 C 0.30709 0.24611 0.29843 0.15098 0.33213 0.07812 C 0.4293 -0.13146 0.65308 -0.00756 0.77418 0.01092 C 0.95434 0.39332 0.9852 0.35321 0.87355 0.99412 C 0.86536 1.04095 0.81213 0.94183 0.77843 0.92482 L -1.07149 0.01092 C -1.06818 -0.14973 -1.0707 -0.31038 -1.06141 -0.4706 C -1.0611 -0.47837 -1.0496 -0.46808 -1.04425 -0.46472 C -1.01685 -0.44813 -0.99086 -0.42776 -0.96362 -0.41097 C -0.88 -0.35994 -0.79763 -0.30366 -0.71165 -0.26124 C -0.31496 -0.06573 0.48473 0.30281 0.48473 0.30323 C 0.53213 0.35573 1.03418 0.6745 0.89071 0.9979 C 0.8756 1.03192 0.84063 0.95506 0.81449 0.93637 C 0.71008 0.86266 0.60725 0.78475 0.49906 0.72154 C -1.22803 -0.28728 -0.29826 0.33368 -1.06582 -0.18837 C -1.04944 -0.16338 -1.03669 -0.13335 -1.01685 -0.11382 C -0.91606 -0.01344 -0.80519 0.07119 -0.71448 0.18773 C -0.53291 0.42041 -0.59984 0.30449 -0.497 0.51806 C -0.49527 0.53822 -0.48881 0.56699 -0.49559 0.58882 C -0.49637 0.59134 -0.49842 0.59281 -0.49984 0.59491 C -0.50094 0.59134 -0.50236 0.58861 -0.50267 0.58504 C -0.52834 0.35993 -0.51984 0.42818 -0.52582 0.15308 C -0.50803 -0.08526 -0.5233 -0.07035 -0.46535 -0.26691 C -0.46252 -0.27636 -0.45574 -0.28245 -0.45086 -0.29001 C -0.42 -0.21735 -0.41606 -0.20916 -0.37921 -0.07329 C -0.21023 0.5504 -0.23228 0.47669 -0.12866 1.00168 C -0.09889 0.99223 -0.06283 0.99916 -0.03937 0.97291 C -0.01622 0.94687 -0.01716 0.89752 -0.0033 0.8614 C 0.04284 0.74086 0.0852 0.61654 0.14063 0.50273 C 0.22804 0.32339 0.55764 -0.13461 0.42426 -0.01575 C 0.42 -0.01197 0.41544 -0.00819 0.41134 -0.0042 C 0.37323 0.03255 0.34142 0.08462 0.29748 0.10688 C 0.20567 0.15434 0.10709 0.1724 0.01103 0.20096 C -0.15055 0.24926 -0.39543 0.28937 -0.53716 0.31814 C -0.57559 0.32633 -0.58031 0.32759 -0.60362 0.33557 C -0.59984 0.33242 -0.5959 0.32885 -0.59196 0.32591 C -0.42094 0.20768 -0.40582 0.19823 -0.14881 0.11297 C -0.00157 0.06384 0.14772 0.0252 0.29748 -0.00609 C 0.64252 -0.07854 0.65497 -0.07728 0.86347 -0.09072 C 0.85906 -0.07308 0.85874 -0.06825 0.83323 -0.06174 C 0.78095 -0.04893 0.72788 -0.04137 0.67481 -0.03864 C 0.56205 -0.03318 0.44914 -0.03738 0.33638 -0.03675 C -0.37527 -0.09324 -0.11637 -0.09954 -0.43952 -0.08673 C -0.45464 -0.08253 -0.47102 -0.08148 -0.48535 -0.07329 C -0.49055 -0.07056 -0.47496 -0.06846 -0.4696 -0.06972 C -0.40866 -0.0819 -0.34818 -0.10017 -0.28708 -0.11382 C -0.02409 -0.17136 0.03733 -0.18396 0.28032 -0.22092 C 0.29843 -0.22365 0.3167 -0.2247 0.33497 -0.22659 C 0.3378 -0.22344 0.34237 -0.22176 0.34363 -0.21714 C 0.35402 -0.17556 0.32599 -0.13188 0.30756 -0.10584 C 0.2726 -0.05733 0.23308 -0.01428 0.19245 0.02646 C -0.13842 0.35741 0.12205 0.03612 -0.17622 0.43721 C -0.20063 0.55229 -0.25102 0.66316 -0.2496 0.78307 C -0.24708 0.99475 -0.00661 0.98194 0.06725 1.00168 C 0.32867 0.97417 0.60111 1.02226 0.85182 0.91936 C 0.90457 0.89752 0.89811 0.40445 0.89213 0.38366 C 0.87071 0.30659 0.81937 0.24443 0.76552 0.20516 C 0.57937 0.06846 0.37623 0.08798 0.17371 0.07245 L -0.25685 0.07812 C -0.38189 0.08546 -0.63622 0.11969 -0.7907 0.13964 C -0.797 0.14951 -0.80755 0.15602 -0.80944 0.16862 C -0.81133 0.18164 -0.80724 0.19676 -0.80078 0.20705 C -0.74771 0.29189 -0.70141 0.27404 -0.61354 0.29714 C -0.45543 0.26606 -0.23637 0.25703 -0.11133 0.08798 C -0.06252 0.02163 -0.06818 -0.08862 -0.04661 -0.17682 C -0.10913 -0.39186 -0.06818 -0.45779 -0.22803 -0.4706 C -0.25716 -0.47291 -0.28551 -0.45632 -0.31433 -0.44939 C -0.31968 -0.43343 -0.3285 -0.41873 -0.33023 -0.40131 C -0.34614 -0.24717 -0.33496 -0.17325 -0.25685 -0.03108 C -0.1148 0.22742 0.0463 0.37232 0.25874 0.52541 C 0.35906 0.59785 0.46504 0.65707 0.5726 0.7081 C 0.61985 0.73057 0.67134 0.73246 0.72079 0.74464 C 0.69874 0.69151 0.68536 0.62998 0.65465 0.58504 C 0.37008 0.17177 0.14741 0.07581 -0.277 -0.19404 C -0.46314 -0.31269 -0.47212 -0.31416 -0.58346 -0.34377 C -0.53433 -0.27825 -0.54818 -0.29253 -0.41086 -0.25158 C 0.57182 0.04053 -0.00803 -0.21441 0.68914 0.10499 C 0.69339 0.10709 0.69686 0.11171 0.70063 0.11465 C 0.69717 0.14678 0.70079 0.143 0.65182 0.14951 C 0.54315 0.16337 0.43386 0.16715 0.32489 0.17618 C 0.22646 0.17114 0.12788 0.1724 0.02977 0.16085 C 0.02489 0.16022 0.02835 0.14678 0.03119 0.14153 C 0.03748 0.12998 0.04536 0.1178 0.0556 0.11297 C 0.07575 0.1031 0.09796 0.10373 0.11906 0.09953 C 0.15591 0.10247 0.19386 0.09743 0.22993 0.10898 C 0.32 0.13733 0.33166 0.16148 0.3926 0.22784 C 0.39591 0.24254 0.40174 0.25703 0.40268 0.27215 C 0.40504 0.31541 0.37748 0.32822 0.34788 0.33746 C 0.32741 0.34397 0.30567 0.33872 0.28457 0.33935 C 0.27544 0.34061 0.26079 0.35447 0.25717 0.34313 C 0.25355 0.33137 0.27166 0.32633 0.27733 0.31625 C 0.31292 0.25451 0.33764 0.17996 0.38111 0.12809 C 0.45528 0.03948 0.54347 -0.02583 0.62583 -0.10017 C 0.63323 -0.1071 0.64189 -0.11172 0.65024 -0.11571 C 0.65355 -0.11718 0.6441 -0.11109 0.64174 -0.10815 C 0.59764 -0.05208 0.55717 0.00882 0.51071 0.0609 L 0.10756 0.51218 C 0.01607 0.61381 0.02489 0.60709 0.0715 0.5315 C 0.11056 0.33431 0.20079 0.1409 0.09166 -0.05019 C 0.06111 -0.10416 0.00914 -0.13272 -0.03937 -0.15225 C -0.08393 -0.16947 -0.13244 -0.15582 -0.17905 -0.15771 C -0.21401 -0.13671 -0.25622 -0.12999 -0.28409 -0.09471 C -0.37464 0.01974 -0.38346 0.1346 -0.41511 0.28391 C -0.41874 0.40508 -0.45653 0.5968 -0.37921 0.70999 C -0.36015 0.73771 -0.3274 0.73918 -0.30141 0.75388 C -0.18566 0.68248 -0.11606 0.65875 -0.03354 0.50063 C 0.00158 0.43301 0.01056 0.34712 0.0326 0.27047 C -0.01291 0.17366 -0.03385 0.04536 -0.10409 -0.01974 C -0.28283 -0.1848 -0.40299 -0.14553 -0.58204 -0.12726 C -0.62409 -0.08064 -0.68236 -0.05145 -0.7085 0.01281 C -0.72456 0.05229 -0.71275 0.10961 -0.69275 0.14552 C -0.63291 0.25325 -0.56377 0.35741 -0.47842 0.42755 C -0.22236 0.63859 0.25953 0.75682 0.51638 0.85006 C 0.64284 0.89605 0.76756 0.95023 0.89371 0.9979 C 0.89985 1.00021 0.88221 0.98992 0.87638 0.98635 C 0.79623 0.93826 0.71937 0.87904 0.63591 0.8425 C 0.33197 0.70915 0.00662 0.65581 -0.28409 0.47774 L -0.51291 0.33746 C -0.55244 0.18353 -0.56677 0.20516 -0.30425 0.21671 C -0.17385 0.22238 -0.04614 0.26627 0.083 0.29126 C 0.19386 0.34355 0.74331 0.5231 0.89371 0.7732 C 0.91371 0.8068 0.89922 0.87547 0.87197 0.89794 C 0.83197 0.93133 0.77796 0.90466 0.73087 0.90781 C 0.09607 0.76396 -0.10126 0.76606 -0.72724 0.40487 C -0.81921 0.35153 -0.88677 0.24359 -0.96645 0.16274 C -0.96881 0.12389 -0.99559 0.07182 -0.9737 0.04557 C -0.94913 0.0168 -0.90645 0.04053 -0.87574 0.05544 C -0.66818 0.15371 -0.00535 0.54662 0.12189 0.69844 L 0.19103 0.78097 C 0.10489 0.89563 0.14693 0.85531 -0.11275 0.7081 C -0.13165 0.69718 -0.12913 0.65812 -0.13732 0.63313 C -0.12897 0.59239 -0.13291 0.563 -0.08252 0.57728 C 0.04268 0.61381 0.2 0.7312 0.29748 0.8194 C 0.35623 0.87253 0.49922 1.08064 0.46032 1.00168 C 0.41071 0.90109 0.32426 0.8425 0.26441 0.75199 C 0.0978 0.50063 0.08678 0.43616 -0.02346 0.15707 C -0.01779 0.15245 -0.01291 0.14279 -0.00629 0.14342 C 0.00567 0.14489 0.01623 0.15497 0.02693 0.16274 C 0.05922 0.18647 0.07087 0.19676 0.09308 0.21671 C 0.09166 0.21377 0.08977 0.21188 0.08882 0.20894 C 0.08504 0.19865 0.08142 0.18878 0.07874 0.17807 C 0.07465 0.16169 0.07213 0.14489 0.06867 0.12809 C 0.06772 0.1241 0.06662 0.12053 0.06567 0.11654 C 0.04457 0.12179 0.02268 0.12305 0.00237 0.13208 C -0.00944 0.13733 -0.01952 0.14846 -0.02929 0.15896 C -0.03417 0.164 -0.04598 0.18227 -0.04078 0.17807 C 0.05024 0.10373 0.03969 0.10772 0.10599 0.01491 C 0.08898 0.12851 0.0956 0.08735 0.01245 0.32402 L -0.13874 0.75388 C -0.13196 0.54431 -0.12803 0.33389 -0.11858 0.12452 C -0.11559 0.0588 -0.10692 -0.00609 -0.10126 -0.07161 C -0.10063 -0.07917 -0.10031 -0.08673 -0.09984 -0.09471 C -0.0948 -0.00357 -0.09464 -0.02856 -0.10126 0.10688 C -0.10173 0.11696 -0.10409 0.1262 -0.10566 0.13607 C -0.16236 -0.08862 -0.137 -0.01092 -0.23228 -0.26313 C -0.23952 -0.28245 -0.27086 -0.32928 -0.25685 -0.31878 C -0.22976 -0.29904 -0.21527 -0.25704 -0.19055 -0.23247 C 0.06095 0.0189 0.02205 -0.06909 0.21843 0.17996 C 0.22725 0.1913 0.23087 0.20831 0.23701 0.22238 C 0.23922 0.24233 0.24394 0.25472 0.20835 0.23939 C -0.06803 0.12179 -0.34236 -0.00399 -0.61637 -0.12915 C -0.68614 -0.16065 -0.82377 -0.23058 -0.82377 -0.23037 C -0.70724 -0.11046 -0.74708 -0.1428 -0.49417 -0.03108 C -0.06566 0.15833 -0.02393 0.12599 0.33355 0.31436 C 0.37229 0.33494 0.40741 0.3656 0.44441 0.39122 C 0.43134 0.42629 0.4378 0.41474 0.36961 0.39122 C -0.08818 0.23351 -0.04787 0.2375 -0.4611 0.02436 C -0.46425 0.02079 -0.4959 -0.00819 -0.45511 0.00147 C -0.39543 0.01554 -0.33606 0.03507 -0.277 0.05544 C 0.07119 0.17366 -0.03165 0.12053 0.16221 0.23582 C 0.16804 0.2522 0.17859 0.26732 0.17953 0.28559 C 0.18252 0.3551 0.16158 0.38303 0.12615 0.42755 C 0.12252 0.43238 0.11654 0.43301 0.11182 0.43532 C 0.11497 0.28265 0.10835 0.31373 0.1967 0.08588 C 0.26 -0.07707 0.25748 -0.07245 0.31197 -0.13272 C 0.32977 -0.05754 0.35465 0.01575 0.3652 0.09344 C 0.38961 0.27173 0.40426 0.47249 0.36095 0.65035 C 0.31953 0.82003 0.32741 0.80911 0.27449 0.85972 C 0.27355 0.8572 0.2726 0.85468 0.27166 0.85216 C 0.00583 0.10961 0.10961 0.43595 -0.05811 -0.12915 C -0.0548 -0.14133 -0.05685 -0.16044 -0.04803 -0.16527 C -0.03937 -0.17031 -0.02897 -0.15897 -0.02204 -0.15036 C 0.0252 -0.09093 0.07371 -0.03255 0.11323 0.03591 C 0.17008 0.13397 0.21497 0.24359 0.26583 0.34712 C 0.28646 0.45632 0.31308 0.56426 0.32772 0.67534 C 0.33197 0.70684 0.33701 0.74632 0.32205 0.77131 C 0.31371 0.78538 0.29922 0.75199 0.28898 0.74044 C 0.20756 0.65077 0.12363 0.56489 0.04709 0.46787 C 0.03134 0.44813 -0.21732 0.16211 -0.25102 0.00147 C -0.2537 -0.01134 -0.23228 0.01155 -0.22503 0.02079 C -0.16488 0.09533 -0.11511 0.18521 -0.04944 0.25094 C 0.62237 0.92524 0.39701 0.52541 0.56961 0.84061 C 0.42126 0.89311 0.49528 0.8719 0.15638 0.71587 C -0.61889 0.35804 -0.48425 0.43385 -0.98377 0.0378 C -0.90267 -0.03927 -0.93968 -0.01827 -0.75196 0.05334 C -0.37669 0.19613 -0.42063 0.19025 -0.13291 0.42209 C -0.11858 0.44813 -0.10157 0.47207 -0.08976 0.50063 C -0.08503 0.51218 -0.08015 0.52709 -0.08393 0.53885 C -0.0874 0.54977 -0.09937 0.54914 -0.10708 0.5546 C -0.39149 0.51764 -0.40063 0.53591 -0.72866 0.36224 C -0.79055 0.32969 -0.84204 0.27047 -0.89858 0.22406 C -0.91181 0.17177 -0.94976 0.11969 -0.93763 0.06657 C -0.87637 -0.19887 -0.64881 -0.13062 -0.50126 -0.15036 C -0.01039 0.05544 0.26945 0.12074 0.70788 0.54116 C 0.77969 0.60961 0.80489 0.73792 0.85339 0.83662 C 0.8241 0.89185 0.81528 0.9895 0.76552 1.00168 C 0.39386 1.09281 0.25292 0.94057 -0.06094 0.75619 C -0.13732 0.64405 -0.2411 0.55649 -0.28992 0.4202 C -0.37464 0.18332 -0.31889 -0.05901 -0.17039 -0.21126 C -0.11732 -0.26586 -0.04267 -0.26502 0.02111 -0.2919 C 0.32504 -0.21672 0.52898 -0.20517 0.79859 0.08399 C 0.86158 0.15161 0.86189 0.28223 0.89371 0.38177 C 0.88693 0.42566 0.89953 0.4853 0.87355 0.51428 C 0.65953 0.74947 0.31859 0.64006 0.09024 0.63691 C -0.16078 0.54242 -0.42047 0.48152 -0.66252 0.35279 C -0.75763 0.30218 -0.70252 0.1136 -0.65826 0.06657 C -0.6107 0.01638 -0.54598 0.00546 -0.48992 -0.0252 C -0.40456 -0.02163 -0.31669 -0.04179 -0.2337 -0.01407 C 0.24048 0.1451 0.22662 0.27782 0.60426 0.77131 C 0.57056 0.84817 0.56315 0.96241 0.50347 1.00168 C 0.31071 1.12893 0.27874 1.01323 0.19969 0.87904 C 0.1589 0.71902 0.09528 0.56636 0.07733 0.39878 C 0.03796 0.03234 0.07402 -0.06699 0.13623 -0.34965 C 0.13969 -0.3234 0.14835 -0.29736 0.1463 -0.2709 C 0.13811 -0.15897 0.13953 -0.04074 0.10599 0.063 C -0.00976 0.42209 -0.13149 0.53885 -0.34456 0.77509 C -0.36598 0.79882 -0.3907 0.81625 -0.4137 0.83662 C -0.41086 0.8026 -0.41322 0.76711 -0.40503 0.73498 C -0.2822 0.25094 -0.25574 0.11507 0.04709 -0.2478 C 0.12315 -0.33915 0.22363 -0.38598 0.31197 -0.45506 C 0.31922 -0.4116 0.34599 -0.36582 0.33355 -0.32466 C 0.2356 -0.00126 -0.0285 0.25283 -0.16456 0.51995 C -0.47716 1.13292 -0.4022 1.02961 -0.13291 0.91936 C 0.07292 0.63943 0.30032 0.38513 0.48473 0.08001 C 0.7052 -0.28434 0.68552 -0.252 0.55953 -0.43784 C 0.53937 -0.42692 0.51953 -0.41517 0.49906 -0.4053 C 0.46237 -0.38745 0.42347 -0.37758 0.38819 -0.35532 C 0.36331 -0.33957 0.34315 -0.31311 0.32063 -0.2919 C 0.34032 -0.22785 0.33717 -0.14028 0.37969 -0.10017 C 0.60063 0.10709 0.67544 0.06111 0.89371 0.0378 C 0.8715 -0.03738 0.8789 -0.14553 0.82741 -0.18837 C 0.22567 -0.68858 -0.36629 -0.46955 -1.07149 -0.4685 C -1.00535 -0.3444 -0.96267 -0.19026 -0.87291 -0.09639 C -0.74566 0.03654 -0.59023 0.1157 -0.43952 0.19361 C -0.02141 0.40928 0.07402 0.41096 0.44867 0.49118 C 0.35544 0.26501 0.40646 0.37148 -0.01055 0.15308 C -0.37606 -0.03801 -0.56881 -0.09219 -0.89574 -0.19593 C -0.90787 -0.09093 -0.9096 -0.1197 -0.76614 0.02079 C -0.44283 0.33683 -0.35354 0.3467 0.01245 0.53528 C -0.03259 0.43847 -0.06771 0.332 -0.12283 0.24548 C -0.23795 0.06384 -0.37212 -0.09429 -0.49559 -0.26502 C -0.49952 -0.27069 -0.51023 -0.28917 -0.50551 -0.28434 C -0.49669 -0.2751 -0.49165 -0.26061 -0.48267 -0.25158 C -0.41007 -0.1785 -0.33732 -0.10542 -0.2611 -0.03864 C -0.14377 0.06363 -0.01937 0.15119 0.09748 0.25472 C 0.22315 0.36665 0.34315 0.48929 0.46599 0.60625 C 0.47276 0.62095 0.48977 0.63376 0.48615 0.65035 C 0.48221 0.66799 0.46378 0.67891 0.45024 0.67744 C 0.39418 0.6703 0.34221 0.62095 0.28599 0.62536 C 0.24441 0.62893 0.3663 0.65749 0.4041 0.68122 C 0.56898 0.78307 1.02788 0.8383 0.89371 1.00168 C 0.82693 1.08315 0.0893 0.69424 -0.05228 0.62347 C -0.06913 0.5735 -0.10472 0.52856 -0.10267 0.47375 C -0.09811 0.35342 0.01717 0.32486 0.07292 0.29525 L 0.10457 0.30092 C 0.16961 0.38597 0.1652 0.57413 0.17512 0.66001 C 0.15796 0.73666 0.1663 0.83452 0.12331 0.89059 C -0.02078 1.07833 -0.16913 0.98089 -0.33023 0.94015 C -0.77196 0.2816 -0.71244 0.54263 -0.84976 -0.24213 C -0.85291 -0.2604 -0.84126 -0.27783 -0.83685 -0.29589 C -0.55417 -0.15624 -0.36488 -0.07791 -0.09401 0.13208 C -0.05039 0.16589 -0.0211 0.22532 0.01528 0.27215 C 0.02016 0.30743 0.03575 0.34586 0.00819 0.374 C 0.00079 0.38135 -0.01007 0.37778 -0.01921 0.37988 C -0.01055 0.37085 -0.00267 0.36056 0.00678 0.35279 C 0.07292 0.2984 0.09544 0.29105 0.17229 0.24737 C 0.2178 0.24842 0.26363 0.24716 0.30914 0.25094 C 0.31575 0.25157 0.33449 0.25997 0.32772 0.2606 C 0.27859 0.26669 0.22898 0.26438 0.17953 0.26627 C -0.39007 0.24863 -0.46503 0.22427 -1.07149 0.31058 C -1.08094 0.31184 -1.06677 0.33494 -1.0644 0.34712 C -0.39811 0.16946 -0.39149 0.1556 0.33213 0.0189 C 0.39355 0.00693 0.45591 0.00609 0.5178 -0.00063 C 0.51686 0.00546 0.51796 0.01239 0.51497 0.0168 C 0.49323 0.04935 0.46174 0.06888 0.43434 0.08987 C 0.3926 0.08462 0.34756 0.0968 0.30914 0.07434 C 0.29528 0.06636 0.3304 0.04263 0.34504 0.0378 C 0.42441 0.01218 0.5063 0.0021 0.58693 -0.01575 C 0.66567 -0.01239 0.74473 -0.01701 0.82315 -0.00609 C 0.84189 -0.00336 0.87953 3.36413E-6 0.87497 0.02436 C 0.86284 0.08945 0.82772 0.14825 0.78709 0.18773 C 0.4904 0.47627 -0.47811 1.15665 -0.13007 1.00168 L -0.12582 0.99979 C 0.08441 0.67933 0.44268 0.45569 0.50489 0.0378 C 0.5778 -0.45212 0.69229 -0.43406 0.51497 -0.42251 C 0.47922 -0.11802 0.4052 0.48635 0.40126 0.71587 C 0.39953 0.81394 0.43575 0.90655 0.45308 1.00168 C 0.48615 0.95758 0.54945 0.93154 0.55245 0.86938 C 0.57701 0.3509 0.51733 0.26669 0.27166 -0.03675 C 0.26205 -0.04872 0.24567 -0.04074 0.23276 -0.04263 C 0.46331 0.22175 0.42615 0.23141 0.89371 0.23939 C 0.96536 0.24065 0.7704 0.12935 0.69922 0.11654 C -0.03543 -0.0147 -0.39433 0.00546 -1.07149 0.00336 C -0.88944 0.2606 -1.04063 0.0609 -0.3633 0.18773 C 0.05497 0.26606 0.47465 0.32969 0.89371 0.40067 C 0.85481 0.44225 0.82583 0.51218 0.77701 0.52541 C 0.26851 0.66673 -0.65007 0.6052 -1.07149 0.60226 C -1.0548 0.48341 -1.07685 0.34103 -1.0211 0.24548 C -0.45149 -0.73247 -0.34976 -0.41811 0.63449 -0.4706 C 0.72079 -0.45191 0.85922 -0.52205 0.89371 -0.41475 C 1.09953 0.22532 0.53843 0.67219 0.30048 1.00168 C -0.05669 0.99412 -0.55433 1.35762 -0.77055 0.97858 C -0.94425 0.67408 -0.44614 0.32213 -0.20645 0.11297 C 0.12394 -0.17451 0.52693 -0.27594 0.89371 -0.4706 C 0.79402 -0.29988 0.76111 -0.24087 0.53512 -0.05418 C -0.53086 0.82864 -0.32377 0.70747 -1.07149 1.00168 C -0.83086 0.30953 -0.75669 -0.03444 0.00237 -0.4706 C 0.27544 -0.62747 0.59654 -0.43847 0.89371 -0.42251 C 0.81733 0.01218 0.91355 0.58336 0.66473 0.88282 C 0.03245 1.64279 -0.58031 0.71419 -0.98078 0.31625 C -0.99716 0.05397 -0.99511 -0.21126 -1.02976 -0.4706 C -1.03527 -0.51071 -1.07496 -0.40173 -1.07149 -0.36099 C -1.03874 0.03654 -1.09385 0.49391 -0.9233 0.82318 C -0.81464 1.03276 -0.55181 0.94204 -0.36614 1.00168 C 0.19213 0.97396 0.84016 1.27005 0.89371 0.11297 C 0.90205 -0.06993 0.67764 -0.11382 0.56961 -0.22659 C -0.52535 -0.07119 -0.75401 -0.52709 -1.07149 0.69088 C -1.09732 0.78979 -1.04755 0.89794 -1.03559 1.00168 C -0.3233 0.98677 0.54945 1.43091 0.89371 0.29714 C 0.96583 0.05943 0.86772 -0.21462 0.85481 -0.4706 C 0.2126 -0.37506 -0.59559 -0.76733 -1.07149 -0.18438 C -1.35322 0.16022 -0.7274 1.05691 -0.34755 1.00168 C 0.203 0.92167 1.06567 0.23099 0.89371 -0.4706 C 0.72961 -1.13944 -0.16126 -0.41685 -0.6885 -0.38997 C -0.59622 -0.18123 -0.56346 0.10226 -0.41228 0.23582 C 0.67292 1.19025 1.783 1.00819 -0.18189 0.99412 C 0.17654 0.72868 0.66851 0.65455 0.89371 0.19739 C 1.00583 -0.03066 0.73733 -0.40152 0.53937 -0.4706 C 0.09071 -0.62705 -0.38787 -0.43091 -0.85133 -0.41097 C -0.92472 -0.29841 -1.10314 -0.2163 -1.07149 -0.07329 C -1.03496 0.09281 -0.85181 0.12872 -0.72456 0.16274 C -0.35417 0.26186 0.02693 0.26753 0.40268 0.32024 C 0.5663 0.18395 0.97544 0.14426 0.89371 -0.08862 C 0.69371 -0.65771 -0.97606 -0.46871 -1.07149 -0.4685 C -1.05858 -0.3591 -0.91196 0.83179 -0.91322 1.00168 C -0.91338 1.03276 -0.95921 0.99286 -0.98236 0.98824 C -0.80314 0.5735 -0.69181 0.09155 -0.44503 -0.25557 C -0.32503 -0.42482 -0.07669 -0.31563 0.05418 -0.4706 C 0.14441 -0.57728 -0.18582 -0.43721 -0.30566 -0.42062 C -0.56094 -0.12327 -0.97401 0.03864 -1.07149 0.47186 C -1.12834 0.72385 -0.81952 0.99181 -0.62236 0.98635 C -0.18755 0.97459 0.20111 0.61255 0.61292 0.42566 C 0.5452 0.49937 0.47638 0.57119 0.40993 0.64657 C -0.1085 1.23414 -0.00173 1.01071 0.89371 0.93637 C 0.81449 0.46724 0.91512 -0.13629 0.65607 -0.4706 C 0.18851 -1.07413 -0.64377 0.11402 -0.84692 0.33179 C -0.54598 1.17513 -0.49732 1.65707 0.84032 0.6619 C 1.07512 0.48719 0.87591 -0.05355 0.89371 -0.41097 C 0.71575 -0.42104 -0.90377 -0.66149 -1.07149 -0.11571 C -1.19291 0.2795 -0.75858 0.62935 -0.6022 1.00168 C -0.10362 0.99475 0.64457 1.5567 0.89371 0.98068 C 1.75985 -1.02331 -1.06598 -0.37695 -1.07149 -0.37653 C -0.92015 -0.03675 -0.89685 0.50903 -0.61779 0.64279 C -0.14362 0.87043 0.42898 0.82738 0.89371 0.56573 C 1.06284 0.4706 0.97796 -0.06951 0.80725 -0.15981 C 0.22331 -0.46892 -0.43952 -0.36687 -1.06299 -0.4706 C -1.06582 -0.31059 -1.11385 -0.1407 -1.07149 0.00903 C -1.03685 0.13187 -0.94976 0.25283 -0.85275 0.27215 C -0.34834 0.37295 0.16646 0.32969 0.67623 0.35867 C 0.74867 0.14951 0.95213 -0.05229 0.89371 -0.26901 C 0.84174 -0.46115 0.60378 -0.51134 0.45591 -0.45716 C 0.12788 -0.33684 -0.13543 -0.00819 -0.43086 0.21671 C -0.43653 0.47837 -0.63228 0.91159 -0.44818 1.00168 C -0.06377 1.18962 0.45512 1.15077 0.77119 0.80407 C 1.01937 0.53192 1.1578 -0.22659 0.89371 -0.4706 C 0.62174 -0.72155 0.29371 -0.09954 -0.00629 0.08588 C -0.11417 0.39122 -0.21795 0.69907 -0.33023 1.00168 C -0.33228 1.00756 -0.34267 0.99664 -0.34173 0.99013 C -0.26252 0.5021 -0.17464 0.01617 -0.09118 -0.4706 C 0.19008 0.416 0.25733 0.11024 -0.20346 1.00168 C -0.21527 1.02457 -0.24472 0.99664 -0.26535 0.99412 C 0.13371 0.49454 0.3452 0.07518 0.89371 -0.09471 C 1.02032 -0.13356 0.68977 0.14027 0.56394 0.18395 C 0.02725 0.36959 -0.52614 0.45128 -1.07149 0.58504 C -1.07007 0.67471 -1.1274 0.81394 -1.06724 0.85405 C -0.517 1.22175 0.4356 0.80323 0.8778 0.70432 C 0.44032 0.29441 -0.47606 -0.71924 -1.07149 -0.4706 C -1.26787 -0.3885 -0.43952 0.95905 -0.41511 1.00168 C -0.1233 0.06972 -0.1844 -0.38199 0.78567 -0.4706 C 1.03638 -0.49349 0.24189 0.93511 0.43434 0.51995 C 0.58741 0.18962 0.74898 -0.13398 0.89371 -0.4706 C 0.90331 -0.49286 0.86126 -0.44162 0.84331 -0.43217 L -1.07149 0.57539 C -0.95307 0.70243 -0.86771 0.94792 -0.7159 0.95569 C -0.01275 0.99055 2.30678 0.25052 -0.20346 1.00168 C -0.46063 0.96388 -0.92897 1.22805 -0.97511 0.88828 C -1.04456 0.37715 -0.79149 -0.5168 -0.40362 -0.4706 C -0.01606 -0.42419 0.09386 0.50777 -0.02503 1.00168 C -0.11007 1.35531 -0.37433 0.42314 -0.54897 0.13397 C -0.15401 -0.06783 0.21638 -0.39879 0.63591 -0.4706 C 0.73544 -0.4874 0.67717 -0.19509 0.64315 -0.06972 C 0.38126 0.89689 -0.02708 1.22301 0.28741 0.95947 C 0.48945 0.58504 0.72646 0.24002 0.89371 -0.16338 C 0.9304 -0.252 0.94725 -0.50777 0.8778 -0.46661 C 0.19575 -0.06237 -1.81795 1.0105 -1.07149 1.00168 L -0.57622 0.99601 C -0.08645 0.7732 0.46662 0.71797 0.89371 0.3278 C 1.02221 0.2102 0.98662 -0.26733 0.83166 -0.29001 C 0.19575 -0.38325 -0.437 -0.07035 -1.07149 0.0399 C -0.72126 0.36056 -0.43559 0.8803 -0.02063 1.00168 C 1.86993 1.55565 0.76756 0.46703 0.58268 0.24905 C 0.03119 0.30218 -0.52078 0.47186 -1.07149 0.40865 C -1.15858 0.39836 -1.1011 0.11969 -1.02409 0.06489 C -0.65622 -0.19719 -0.23417 -0.2919 0.16079 -0.4706 C 0.40504 -0.13482 0.79937 0.08651 0.89371 0.53696 C 0.94284 0.77215 0.61733 1.14468 0.46882 1.00168 C 0.24489 0.78601 0.3326 0.28748 0.26441 -0.06972 C 0.47418 -0.20307 0.8304 -0.7688 0.89371 -0.4706 C 0.9704 -0.10899 0.60426 0.20957 0.36662 0.41222 C 0.00819 0.71839 -0.4159 0.87841 -0.83102 1.00168 C -1.0433 1.06489 -0.43685 0.75304 -0.25385 0.5968 C 0.1389 0.26123 1.18678 0.01281 0.89371 -0.4706 C 0.58331 -0.98236 -0.03748 -0.03318 -0.50267 0.18584 C -0.69244 0.45758 -0.97952 0.6514 -1.07149 1.00168 C -1.11826 1.17975 -0.79307 0.91369 -0.66976 0.82129 C -0.13543 0.42083 0.38725 -0.00966 0.89371 -0.4706 C 0.99229 -0.56027 0.66378 -0.37569 0.55953 -0.29778 C 0.00741 0.1157 -0.53937 0.54326 -1.07149 1.00168 C -1.16551 1.08252 -0.85669 0.91159 -0.75889 0.83851 C -0.20063 0.41978 0.33339 -0.05607 0.89371 -0.4706 C 0.96457 -0.5231 0.78441 -0.30471 0.71371 -0.25158 C 0.12725 0.18752 -0.49448 0.54116 -1.07149 1.00168 C -1.20189 1.10604 -0.77196 0.91327 -0.63511 0.82507 C -0.34566 0.63859 0.49213 -0.00147 0.20111 0.18206 C -1.76063 1.41873 0.55355 -0.00399 0.89371 -0.4706 C 1.14741 -0.81878 0.19323 -0.1785 -0.12425 0.05901 C -0.46755 0.31667 -0.78661 0.63859 -1.07149 1.00168 C -1.18314 1.14405 -0.78834 0.83578 -0.65401 0.73498 C -0.13322 0.3446 0.343 -0.1617 0.89371 -0.4706 C 1.243 -0.66674 0.28772 0.14216 -0.0422 0.39122 C -0.36488 0.63502 -1.41637 1.11612 -1.05574 1.00168 C -0.44582 0.80806 0.12378 0.43469 0.71371 0.15119 C 0.28 -0.79295 0.50867 -0.50567 -1.07149 1.00168 C -1.23417 1.15686 -0.67606 0.9223 -0.47842 0.88282 C -0.0211 0.48404 1.13748 0.33872 0.89371 -0.31311 C 0.64615 -0.9748 -0.2211 -0.0861 -0.7159 0.24737 C -0.91275 0.37988 -1.27874 1.01785 -1.05858 1.00168 C -0.37338 0.95107 0.24284 0.41957 0.89371 0.12809 C 0.8715 -0.06111 0.96772 -0.4811 0.82741 -0.43973 C 0.21213 -0.25893 -0.32173 0.25241 -0.87716 0.64846 C -0.90755 0.6703 -0.92141 0.80785 -0.89149 0.78475 C -0.45826 0.45128 0.60489 0.27782 0.3652 -0.30723 C 0.12284 -0.89963 -0.79338 -0.21819 -1.07149 0.34523 C -1.33055 0.86959 -0.16362 0.01092 0.2904 -0.15582 C 0.2726 -0.26061 0.3167 -0.48803 0.23701 -0.4706 C 0.13591 -0.44834 0.03638 -0.2289 0.08882 -0.11172 C 0.2863 0.33137 0.62536 0.63061 0.89371 1.00168 C 0.85434 0.84313 0.80205 0.6892 0.7756 0.52541 C 0.49166 -1.22302 1.06441 -0.56447 -1.07149 -0.07518 C -1.02976 0.1808 -1.1411 0.65938 -0.94629 0.69277 C 0.05811 0.86434 0.30473 0.26375 0.79134 -0.4706 C 0.78945 -0.18837 0.76378 0.09533 0.78567 0.37568 C 0.79827 0.53759 0.8893 0.67954 0.89371 0.8425 C 0.89575 0.92167 0.85103 0.66232 0.79292 0.64657 C 0.34567 0.52667 -0.11417 0.51617 -0.5674 0.45065 C -0.73228 0.55103 -1.23244 0.67282 -1.06141 0.75199 C -0.68283 0.92776 -0.26015 0.76606 0.14063 0.77887 C 0.35434 0.78601 0.56772 0.80071 0.78126 0.81163 C 0.38819 0.55901 -0.01921 0.34229 -0.39795 0.05334 C -0.58015 -0.0861 -1.10204 -0.437 -0.89291 -0.46661 C -0.6348 -0.50315 -0.43606 -0.13818 -0.20787 0.02646 C -0.27307 0.11024 -0.33196 0.20411 -0.40362 0.27782 C -1.28771 1.1913 -1.42472 0.89563 -0.0307 0.98068 C 0.27733 0.49685 1.36961 -0.48005 0.89371 -0.4706 C 0.14221 -0.45527 -0.63212 0.18878 -1.07149 1.00168 C -1.31811 1.45758 -0.23275 0.89185 0.18662 0.83662 C -0.23275 0.69277 -0.64976 0.53633 -1.07149 0.40487 C -1.11685 0.39038 -0.99023 0.46955 -0.94488 0.48341 C -0.33417 0.66904 0.28079 0.82906 0.89371 1.00168 C 0.23859 0.56867 -0.497 0.30512 -1.07149 -0.29778 C -1.22283 -0.45653 -0.69244 -0.54662 -0.50866 -0.4706 C -0.00393 -0.26145 0.42615 0.1871 0.89371 0.51617 C 0.1756 1.29735 0.28882 1.4307 -1.07149 0.58504 C -1.1811 0.51701 -1.08614 0.16883 -0.9707 0.12053 C -0.63055 -0.02247 -0.25779 0.10247 0.0989 0.09344 C -0.02299 0.26123 -0.26787 0.36308 -0.26692 0.5968 C -0.26614 0.76711 0.10032 0.44876 0.10032 0.44897 C 0.35512 0.14216 1.20725 -0.50084 0.86489 -0.4706 C 0.17197 -0.40929 -0.56425 -0.07938 -1.07149 0.55229 C -1.27275 0.80302 -0.5685 0.85216 -0.31732 1.00168 C 2.7104 0.13271 -0.5707 1.11969 -1.07149 1.00168 C -1.2685 0.95527 -1.18976 0.33557 -1.01543 0.20516 C -0.44141 -0.2247 0.25717 -0.24528 0.89371 -0.4706 C 0.23859 0.02016 -0.32031 1.00168 -1.07149 1.00168 C -1.46456 1.00168 -1.00126 -0.21462 -0.65826 -0.4706 C -0.20708 -0.80744 0.37623 -0.46661 0.89371 -0.46472 C 0.62819 -0.09828 0.43008 0.38429 0.09748 0.63502 C -0.24535 0.89374 -1.42976 0.85594 -1.05133 1.00168 C -0.42834 1.24191 0.2452 0.96199 0.89371 0.94204 C 0.70709 0.1052 0.60709 -0.96409 -0.64094 -0.4706 C -1.01763 -0.32151 -1.22787 0.53276 -1.05291 1.00168 C -0.91118 1.38156 -0.41653 0.99013 -0.09842 0.98446 C 0.16504 0.49937 0.25953 -0.30891 0.69213 -0.4706 C 0.96111 -0.57098 0.90489 0.24191 0.89371 0.61381 C 0.8904 0.71839 0.73811 0.58945 0.66032 0.57728 C 0.083 0.22784 -0.48314 -0.15519 -1.07149 -0.4706 C -1.11795 -0.49538 -1.03023 -0.33789 -0.98661 -0.30534 C -0.37055 0.15371 0.26678 0.56069 0.89371 0.99412 C 0.4715 0.16211 0.60583 0.36854 -1.06866 0.06657 C -1.18252 0.0462 -1.1548 0.47186 -1.04708 0.52541 C -0.66992 0.71356 -0.24566 0.62662 0.15497 0.67744 C 0.18189 0.29441 0.2789 -0.09072 0.2356 -0.4706 C 0.2126 -0.67199 -0.0033 -0.05208 0.09024 0.10898 C 0.27465 0.42713 0.62583 0.479 0.89371 0.66379 C 0.8926 0.66589 0.89245 0.66925 0.89071 0.66967 C -0.68173 0.97249 -0.05543 0.97396 -1.07149 0.89248 C -0.73559 0.76669 -0.39763 0.65098 -0.06377 0.51617 C 0.01733 0.4832 0.17229 0.38912 0.17229 0.38933 C 0.12284 0.42818 -0.03007 0.53213 0.02394 0.50651 C 0.28615 0.38177 0.58961 0.33683 0.79859 0.09155 C 0.89748 -0.02436 0.5356 0.07119 0.4041 0.0609 L 0.00819 0.22049 L -0.63511 0.4622 C -1.12944 1.61906 -0.48126 0.21314 -0.6337 -0.44939 C -0.68141 -0.65561 -0.92472 -0.25998 -1.07007 -0.16527 C -0.31496 0.75367 -1.33196 -0.27972 -0.47842 -0.09261 C -0.18598 -0.02835 0.06 0.23876 0.3293 0.40487 C 0.35953 0.46094 0.46741 0.60163 0.42 0.5735 C -1.61039 -0.62831 -1.09055 -0.3696 0.08441 -0.06783 C 0.20583 0.11024 0.5978 0.33074 0.44867 0.46598 C -0.1 0.96514 -1.7811 0.02373 0.39686 1.00168 C 0.56252 0.86497 1.05355 0.73918 0.89371 0.59071 C 0.38111 0.11528 -0.26755 -0.30324 -0.88582 -0.18837 C -1.15826 -0.13797 -0.79354 0.53465 -0.74755 0.89626 C -0.50377 0.64216 -0.20929 0.45674 -0.01637 0.13397 C 0.0493 0.02436 -0.40141 0.09365 -0.32881 0.1955 C -0.12362 0.48278 0.18867 0.58693 0.44725 0.78307 C 0.45355 0.36497 0.77623 -0.52982 0.46599 -0.4706 C -0.06362 -0.36939 -0.99291 0.40571 -0.69842 1.00168 C -0.39511 1.61654 0.36284 0.59722 0.89371 0.39521 C 0.8715 0.10625 0.82741 -0.18039 0.82741 -0.4706 C 0.82741 -0.5 0.91575 -0.47186 0.89371 -0.4706 L -1.07149 -0.34566 C -1.02456 0.1031 -1.2433 0.8236 -0.93039 1.00168 C -0.36897 1.32171 0.60457 1.49055 0.89371 0.7732 C 1.13701 0.16946 -0.0885 0.35678 -0.55748 0.07644 C -0.74803 -0.0378 -0.90015 -0.24213 -1.07149 -0.40131 C -0.41653 -0.4244 0.24678 -0.61067 0.89371 -0.4706 C 1.01544 -0.44414 0.89985 -0.04599 0.78126 -0.00063 C 0.18394 0.23015 -0.4537 0.19151 -1.07149 0.28748 C -0.6548 0.03465 -0.26015 -0.64679 0.17811 -0.4706 C 0.56835 -0.31353 1.07654 0.78244 0.70363 1.00168 C 0.13654 1.33557 -0.47984 0.51029 -1.07149 0.26438 C -0.47921 0.03171 0.11087 -0.65792 0.70504 -0.43406 C 1.05528 -0.30198 1.2189 0.80869 0.88504 1.00168 C 0.27922 1.35174 -0.41952 0.72931 -1.07149 0.59281 C -0.6874 0.28433 -0.36787 -0.35112 0.08016 -0.33222 C 0.43764 -0.31731 1.19953 0.63187 0.84331 0.67345 C 0.17134 0.75199 -0.51118 0.30218 -1.07149 -0.19782 C -1.34 -0.43763 -0.42551 -0.17997 -0.10267 -0.17094 C 0.21591 0.21986 1.26977 0.84334 0.85339 1.00168 C 0.20662 1.24758 -0.59228 0.82633 -1.07149 0.19739 C -1.14866 0.09617 0.43748 0.39521 0.84473 0.46976 C 0.20583 0.15644 -0.44126 -0.1281 -1.07149 -0.4706 C -1.38787 -0.64238 -0.43086 -0.14679 -0.09842 -0.04263 C 0.22678 0.0588 0.563 0.08148 0.89371 0.14342 C 0.23859 0.40928 -0.52787 0.38555 -1.07149 0.94015 C -1.36944 1.24443 -0.27748 1.23897 0.05276 1.00168 C 0.46016 0.70936 1.35024 -0.37149 0.89371 -0.4706 C 0.17953 -0.62537 -0.41653 0.34838 -1.07149 0.75808 C -0.67259 0.77089 -0.21984 1.06426 0.12473 0.7963 C 0.42 0.56678 0.84804 -0.52877 0.50914 -0.4706 C -0.12834 -0.36099 -1.6107 1.4685 -1.07149 1.00168 C -0.67748 0.66064 -0.2874 0.31184 0.1104 -0.02163 C 0.15213 -0.0567 0.28158 -0.14742 0.24567 -0.10227 C -0.05968 0.28202 -1.08897 1.22133 -0.70283 1.00168 C -0.10787 0.66295 0.89371 -0.4706 0.89371 -0.47039 C 0.30489 2.85615 1.25953 -0.4706 -1.07149 -0.4706 C -1.93905 -0.4706 2.02914 2.80407 -1.03417 0.15707 C -0.39165 -0.05208 0.9326 -1.35112 0.89371 -0.4706 C 0.8493 0.52961 -0.3274 0.8635 -1.07149 1.00168 C -1.34866 1.05334 -1.26519 0.06699 -1.0211 -0.11571 C -0.45937 -0.53633 0.25528 -0.35217 0.89371 -0.4706 C 0.34032 0.02016 -0.10189 1.00168 -0.76614 1.00168 C -1.13496 1.00168 -1.15637 -0.25011 -0.82661 -0.4706 C -0.30787 -0.81752 0.32016 -0.22869 0.89371 -0.10815 C 0.23859 0.26186 -0.38614 1.25493 -1.07149 1.00168 C -1.54661 0.82612 -0.54566 -0.22554 -0.08834 -0.4706 C 0.23071 -0.64133 0.5663 -0.19026 0.89371 -0.05019 C 0.23859 0.30029 -0.39417 1.26585 -1.07149 1.00168 C -1.52472 0.82507 -0.64535 -0.3339 -0.18472 -0.4706 C 0.2104 -0.58778 0.48426 0.13733 0.81874 0.44099 C 0.18867 0.62725 -1.14173 1.85531 -1.07149 0.99979 C -0.94881 -0.49496 2.04473 -0.51407 0.43717 -0.45317 C 0.45686 0.02373 0.22977 1.29861 0.49623 0.97858 C 0.76583 0.65518 0.81418 -0.47585 0.45166 -0.4706 C -0.17559 -0.46136 -1.36346 0.26144 -1.07149 1.00168 C -0.76393 1.78202 0.23859 0.76753 0.89371 0.65035 C 0.23859 0.27908 -0.36535 -0.58064 -1.07149 -0.46283 C -1.42787 -0.40341 -1.03984 0.49391 -1.03984 0.97291 C -1.03984 0.98992 -1.08377 1.00651 -1.07149 1.00168 L 0.29906 0.44687 C 0.443 0.18206 0.57056 -0.10017 0.73087 -0.34755 C 0.77166 -0.41055 0.94977 -0.50672 0.89371 -0.4706 L -0.34314 0.32591 C -0.22456 0.06027 -0.1674 -0.66548 0.01245 -0.4706 C 0.3063 -0.15225 0.58237 0.69718 0.28032 1.00168 C -0.0748 1.35951 -0.58236 0.70999 -1.01401 0.56384 C -0.51826 0.23876 0.56867 -1.1365 0.47323 -0.41097 C 0.36536 0.40886 -1.69464 1.0588 -1.07149 1.00168 C -0.32456 0.93343 0.89371 0.54872 0.89371 -0.44939 C 0.89371 -1.35742 -0.41653 0.04557 -1.07149 0.29315 C -0.93574 0.47249 -0.8474 0.90235 -0.66393 0.83095 C -0.0759 0.60226 1.4663 -0.76145 0.89371 -0.4706 L -1.07149 0.52772 C -0.90787 0.63124 -0.74897 0.92776 -0.58063 0.83851 C -0.09937 0.58315 1.17024 -0.56279 0.66756 -0.39564 C 0.01071 -0.17724 -1.23622 0.1262 -1.07149 1.00168 C -0.91181 1.85132 0.89371 1.68206 0.89371 0.80596 C 0.89371 -0.06909 -0.41653 0.9034 -1.07149 0.9517 C -0.41653 0.47774 0.1504 -0.54578 0.89371 -0.4706 C 1.50552 -0.40845 0.0178 0.81289 -0.57921 1.00168 C -0.84519 1.08609 -0.61259 0.15434 -0.39354 -0.06363 C -0.04913 -0.40593 0.44536 -0.31059 0.86489 -0.43406 C 0.87449 -0.44624 0.9052 -0.479 0.89371 -0.4706 L -1.07149 1.00168 L 0.32347 -0.04263 C -0.39921 -0.44036 0.17985 -0.25704 -0.97653 1.00168 C -1.0011 1.02835 -1.10283 1.0084 -1.07149 1.00168 L 0.89371 0.57917 C 0.23859 0.34649 -1.07149 -1.02331 -1.07149 -0.11928 C -1.07149 0.83053 0.89371 1.95191 0.89371 1.00168 C 0.89371 -0.00021 -0.41653 0.02016 -1.07149 -0.4706 C 0.0063 2.27887 -0.96944 0.83347 -0.04078 0.07812 C 0.12804 -0.05901 0.35276 0.12809 0.54945 0.15308 L -1.02409 1.00168 C -1.03874 1.00945 -1.08535 1.01239 -1.07149 1.00168 C -0.42047 0.50168 0.89371 -0.4706 0.89371 -0.47039 C 0.89371 -0.4706 -1.81291 1.16526 -1.07149 1.00168 L -0.55748 0.88828 C -0.12913 0.43532 0.28048 -0.05145 0.72804 -0.4706 C 0.77323 -0.51281 0.89371 -0.4706 0.89371 -0.47039 C 0.62441 0.02016 0.50331 0.75682 0.08583 1.00168 C -0.2285 1.18647 -1.09716 0.94918 -0.89433 0.57917 C -0.50976 -0.1218 1.2115 -1.22848 0.89371 -0.4706 C 0.52693 0.40382 -0.41653 0.51092 -1.07149 1.00168 C -0.81275 0.60877 -0.63732 0.07917 -0.29559 -0.17682 C 0.05575 -0.44015 1.15953 -0.87443 0.89371 -0.4706 C 0.39796 0.28202 -0.37102 0.63985 -1.07149 1.00168 C -1.89086 1.42461 2.69402 -2.9769 0.89371 -0.4706 C 0.37386 0.25283 -0.41653 0.51092 -1.07149 1.00168 C -1.07149 1.0021 0.14221 -0.4706 0.89371 -0.4706 C 1.5852 -0.4706 -0.27748 0.51092 -0.86267 1.00168 C -0.81464 0.81352 -0.84488 0.54305 -0.71874 0.43721 C -0.22503 0.0231 1.4156 -0.81836 0.89371 -0.4706 L 0.81591 -0.41873 C 0.81591 -0.41852 0.9189 -0.4895 0.89371 -0.4706 C 0.23922 0.02163 -1.75527 1.41747 -1.07149 1.00168 L 0.48189 0.05712 C 0.59796 -0.11235 0.70615 -0.29211 0.83024 -0.45128 C 0.84583 -0.47123 0.89371 -0.4706 0.89371 -0.4703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 p14:bounceEnd="100000">
                                          <p:cBhvr>
                                            <p:cTn id="12" dur="58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6803" y="16380"/>
                                        </p:animMotion>
                                      </p:childTnLst>
                                      <p:subTnLst>
                                        <p:audio>
                                          <p:cMediaNode vol="100000"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1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explod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9" fill="hold">
                          <p:stCondLst>
                            <p:cond delay="indefinite"/>
                          </p:stCondLst>
                          <p:childTnLst>
                            <p:par>
                              <p:cTn id="10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1" presetID="0" presetClass="path" presetSubtype="0" accel="40000" fill="hold" nodeType="clickEffect">
                                      <p:stCondLst>
                                        <p:cond delay="1000"/>
                                      </p:stCondLst>
                                      <p:childTnLst>
                                        <p:animMotion origin="layout" path="M 0.70363 -0.00819 L 0.70363 -0.00798 C 0.68394 -0.00672 0.64914 -0.0042 0.63166 -0.0042 C 0.61245 -0.0042 0.59323 -0.00546 0.57402 -0.00609 C 0.56646 -0.00756 0.56252 -0.00819 0.55528 -0.01008 C 0.55292 -0.01071 0.55056 -0.01155 0.54804 -0.01197 C 0.54284 -0.01281 0.53748 -0.01344 0.53229 -0.01407 C 0.53087 -0.0147 0.52945 -0.01554 0.52788 -0.01575 C 0.51134 -0.01974 0.50662 -0.01974 0.49056 -0.02163 C 0.48756 -0.02289 0.48489 -0.02457 0.48189 -0.0252 L 0.47323 -0.0273 C 0.47087 -0.02772 0.46835 -0.02856 0.46599 -0.02919 C 0.44615 -0.03318 0.46268 -0.02898 0.44016 -0.03318 C 0.40426 -0.03948 0.44347 -0.03528 0.39544 -0.03864 C 0.38347 -0.04074 0.3715 -0.04326 0.35953 -0.04473 C 0.34189 -0.04662 0.25056 -0.05145 0.23701 -0.05208 C 0.17748 -0.05166 0.03638 -0.06279 -0.04661 -0.03864 C -0.06771 -0.03297 -0.08803 -0.0231 -0.1085 -0.01407 C -0.12598 -0.00609 -0.14425 0.00063 -0.16031 0.01281 C -0.19354 0.03801 -0.22267 0.07938 -0.24236 0.12242 C -0.27716 0.19802 -0.28078 0.23582 -0.3 0.32213 C -0.30992 0.43112 -0.31874 0.48173 -0.31007 0.59491 C -0.3011 0.7123 -0.28535 0.7732 -0.25102 0.87904 C -0.20771 1.01239 -0.237 0.98698 -0.15606 1.00168 C -0.14015 0.9664 -0.14535 0.98278 -0.16173 0.89794 C -0.177 0.81898 -0.19385 0.74044 -0.21496 0.66379 C -0.28692 0.40424 -0.3507 0.22889 -0.46252 -0.00819 C -0.51874 -0.12726 -0.56677 -0.25767 -0.64377 -0.35343 C -0.69527 -0.41727 -0.77149 -0.43154 -0.83527 -0.4706 C -0.90503 -0.46472 -0.98314 -0.49832 -1.04425 -0.45317 C -1.07118 -0.43322 -1.00425 -0.38976 -0.98078 -0.36309 C -0.85826 -0.2226 -0.74 -0.07329 -0.60629 0.04746 C -0.39291 0.24107 -0.16535 0.4055 0.05859 0.57728 C 0.16977 0.66295 0.27449 0.77383 0.39827 0.8194 L 0.89371 1.00168 C 0.89024 0.99664 0.88678 0.99181 0.88363 0.98635 C 0.86662 0.95779 0.85119 0.92734 0.83323 0.89983 C 0.7863 0.82864 0.74441 0.7501 0.68914 0.69088 C 0.42111 0.40256 0.14536 0.12683 -0.13433 -0.1407 C -0.23653 -0.23793 -0.33779 -0.34461 -0.45511 -0.40341 C -0.56252 -0.45695 -0.68173 -0.44813 -0.79496 -0.4706 C -0.79259 -0.44561 -0.79196 -0.4202 -0.78787 -0.39564 C -0.70472 0.09407 -0.55433 0.28517 -0.22944 0.79819 C -0.16582 0.89857 -0.06047 0.93385 0.02394 1.00168 C 0.22788 0.96262 0.48016 1.06468 0.63591 0.88471 C 0.73103 0.77509 0.58882 0.55418 0.54945 0.39521 C 0.49922 0.19151 0.43386 -0.00483 0.36804 -0.19971 C 0.36 -0.22386 0.34221 -0.2394 0.3293 -0.25935 C 0.30142 -0.25221 0.26977 -0.25809 0.24567 -0.23814 C 0.2156 -0.21336 0.18032 -0.17934 0.17512 -0.13272 C 0.14189 0.1682 0.14725 0.47501 0.13339 0.77887 C 0.22867 1.00567 0.343 1.45128 0.64315 0.74821 C 0.73512 0.53276 0.5178 -0.04683 0.43717 -0.23436 C 0.42693 -0.25809 0.40457 -0.26754 0.38819 -0.28434 C 0.27292 -0.08127 0.24615 -0.06909 0.1852 0.17051 C -0.00488 0.9181 -0.06141 1.02751 0.04268 0.8194 C 0.09071 0.50231 0.10221 0.49265 0.07008 0.0378 C 0.06268 -0.06699 0.05386 -0.18102 0.00819 -0.26691 C -0.04173 -0.36078 -0.13102 -0.40257 -0.20063 -0.4706 C -0.19527 -0.44372 -0.19527 -0.41391 -0.18472 -0.38997 C 0.14347 0.35573 0.17119 0.19319 0.89371 1.00168 C 0.8926 0.99664 0.89245 0.99118 0.89071 0.98635 C 0.84898 0.86686 0.81434 0.78916 0.73953 0.68122 C 0.31197 0.06363 -0.13763 -0.02793 -0.80078 -0.4706 C -0.89118 -0.46787 -0.98645 -0.50273 -1.07149 -0.46283 C -1.08409 -0.45695 -1.05921 -0.2688 -1.05133 -0.25347 C -0.96047 -0.07791 -0.85543 0.08399 -0.75763 0.25283 C -0.75086 0.28223 -0.74803 0.31415 -0.73732 0.34124 C -0.71338 0.40256 -0.69039 0.46703 -0.65401 0.51617 C -0.56393 0.63691 -0.37795 0.66421 -0.277 0.69844 C -0.21653 0.63691 -0.12645 0.60646 -0.09559 0.51428 C -0.06173 0.41285 -0.17196 0.24002 -0.22944 0.19361 C -0.35039 0.09554 -0.47559 0.0063 -0.60488 -0.06972 C -0.63543 -0.08736 -0.67118 -0.0798 -0.70425 -0.08484 C -0.7907 -0.02583 -0.91039 -0.01638 -0.96362 0.09155 C -1.00992 0.18584 -0.97417 0.31919 -0.95779 0.42944 C -0.91464 0.71965 -0.72346 0.82507 -0.56173 1.00168 C -0.26346 0.98887 0.03733 1.01386 0.33355 0.96325 C 0.38174 0.95527 0.42189 0.8908 0.44016 0.83095 C 0.46741 0.74086 0.45449 0.63754 0.46174 0.54116 C 0.39512 0.28517 0.39024 0.21671 0.21843 -0.04074 C 0.11197 -0.19971 -0.01874 -0.32718 -0.13732 -0.4706 C -0.13637 -0.46724 -0.13511 -0.46409 -0.13433 -0.46094 C -0.13133 -0.44813 -0.12992 -0.43469 -0.12582 -0.42251 C -0.10488 -0.36099 -0.08283 -0.30009 -0.05952 -0.24003 C 0.04583 0.02982 0.19717 0.27488 0.26016 0.56804 L 0.31056 0.80197 C 0.31103 0.81037 0.31197 0.83536 0.31197 0.82696 C 0.31197 0.75976 0.31843 0.69172 0.31056 0.62536 C 0.18867 -0.40278 0.37717 -0.16527 -0.06236 -0.4706 C -0.16362 -0.45716 -0.29102 -0.52163 -0.36614 -0.43028 C -0.42063 -0.36414 -0.35228 -0.23415 -0.3359 -0.13881 C -0.2896 0.13502 -0.20598 0.47795 -0.09118 0.71356 C -0.03795 0.82318 0.04126 0.90592 0.10756 1.00168 C 0.16268 0.99727 0.24662 1.05313 0.27308 0.98824 C 0.29827 0.92713 0.22095 0.86497 0.18378 0.81562 C -0.03842 0.51995 -0.1937 0.31352 -0.46818 0.15308 C -0.49921 0.13502 -0.53543 0.14153 -0.56913 0.13607 C -0.58377 0.15434 -0.60566 0.16652 -0.61354 0.19151 C -0.64755 0.29777 -0.65795 0.53402 -0.5948 0.6178 C -0.4707 0.78307 -0.30141 0.87358 -0.15448 1.00168 C 0.19481 0.99601 0.5767 1.18101 0.89371 0.98446 C 1.03843 0.89479 0.65796 0.69214 0.52079 0.58336 C 0.2863 0.3971 0.03323 0.25598 -0.21496 0.10499 C -1.24314 -0.52016 -0.66866 -0.10542 -1.07149 -0.40131 C -1.06866 -0.35532 -1.07496 -0.3066 -1.06299 -0.26313 C -1.00897 -0.06951 -0.88015 0.12116 -0.7633 0.24128 C -0.42377 0.59113 -0.19937 0.66484 0.23701 0.83473 C 0.2904 0.85531 0.34741 0.85132 0.40268 0.85972 C 0.28536 0.64888 0.52268 1.06657 0.15213 0.54494 C 0.06441 0.42146 -0.0085 0.28076 -0.09118 0.15119 C -0.11086 0.12053 -0.10944 0.122 -0.12582 0.11654 C -0.13102 0.12515 -0.14015 0.13082 -0.14157 0.14153 C -0.16503 0.3131 -0.1507 0.38072 -0.05527 0.53885 C 0.00048 0.63145 0.20189 0.90172 0.3263 0.94015 C 0.46315 0.98257 0.60567 0.98131 0.74536 1.00168 C 0.76016 0.99916 0.79024 1.01428 0.78993 0.99412 C 0.78221 0.48593 0.7315 0.32591 0.64016 -0.13083 C 0.6378 -0.12201 0.63103 -0.11319 0.63308 -0.10416 C 0.74756 0.43301 0.75213 0.41642 0.89371 0.88282 C 0.89308 0.91579 0.8989 0.95044 0.89213 0.98257 C 0.88772 1.00378 0.88804 0.93889 0.88646 0.91747 C 0.88284 0.87001 0.87969 0.82255 0.87638 0.77509 C 0.87717 0.70852 0.89119 -0.38619 0.89371 -0.30534 C 0.91969 0.56447 0.94331 0.29924 0.65024 1.00168 C 0.58788 0.97291 0.51229 0.97417 0.46315 0.91516 C 0.36205 0.79462 0.32394 0.48383 0.29465 0.32969 C 0.30709 0.24611 0.29843 0.15098 0.33213 0.07812 C 0.4293 -0.13146 0.65308 -0.00756 0.77418 0.01092 C 0.95434 0.39332 0.9852 0.35321 0.87355 0.99412 C 0.86536 1.04095 0.81213 0.94183 0.77843 0.92482 L -1.07149 0.01092 C -1.06818 -0.14973 -1.0707 -0.31038 -1.06141 -0.4706 C -1.0611 -0.47837 -1.0496 -0.46808 -1.04425 -0.46472 C -1.01685 -0.44813 -0.99086 -0.42776 -0.96362 -0.41097 C -0.88 -0.35994 -0.79763 -0.30366 -0.71165 -0.26124 C -0.31496 -0.06573 0.48473 0.30281 0.48473 0.30323 C 0.53213 0.35573 1.03418 0.6745 0.89071 0.9979 C 0.8756 1.03192 0.84063 0.95506 0.81449 0.93637 C 0.71008 0.86266 0.60725 0.78475 0.49906 0.72154 C -1.22803 -0.28728 -0.29826 0.33368 -1.06582 -0.18837 C -1.04944 -0.16338 -1.03669 -0.13335 -1.01685 -0.11382 C -0.91606 -0.01344 -0.80519 0.07119 -0.71448 0.18773 C -0.53291 0.42041 -0.59984 0.30449 -0.497 0.51806 C -0.49527 0.53822 -0.48881 0.56699 -0.49559 0.58882 C -0.49637 0.59134 -0.49842 0.59281 -0.49984 0.59491 C -0.50094 0.59134 -0.50236 0.58861 -0.50267 0.58504 C -0.52834 0.35993 -0.51984 0.42818 -0.52582 0.15308 C -0.50803 -0.08526 -0.5233 -0.07035 -0.46535 -0.26691 C -0.46252 -0.27636 -0.45574 -0.28245 -0.45086 -0.29001 C -0.42 -0.21735 -0.41606 -0.20916 -0.37921 -0.07329 C -0.21023 0.5504 -0.23228 0.47669 -0.12866 1.00168 C -0.09889 0.99223 -0.06283 0.99916 -0.03937 0.97291 C -0.01622 0.94687 -0.01716 0.89752 -0.0033 0.8614 C 0.04284 0.74086 0.0852 0.61654 0.14063 0.50273 C 0.22804 0.32339 0.55764 -0.13461 0.42426 -0.01575 C 0.42 -0.01197 0.41544 -0.00819 0.41134 -0.0042 C 0.37323 0.03255 0.34142 0.08462 0.29748 0.10688 C 0.20567 0.15434 0.10709 0.1724 0.01103 0.20096 C -0.15055 0.24926 -0.39543 0.28937 -0.53716 0.31814 C -0.57559 0.32633 -0.58031 0.32759 -0.60362 0.33557 C -0.59984 0.33242 -0.5959 0.32885 -0.59196 0.32591 C -0.42094 0.20768 -0.40582 0.19823 -0.14881 0.11297 C -0.00157 0.06384 0.14772 0.0252 0.29748 -0.00609 C 0.64252 -0.07854 0.65497 -0.07728 0.86347 -0.09072 C 0.85906 -0.07308 0.85874 -0.06825 0.83323 -0.06174 C 0.78095 -0.04893 0.72788 -0.04137 0.67481 -0.03864 C 0.56205 -0.03318 0.44914 -0.03738 0.33638 -0.03675 C -0.37527 -0.09324 -0.11637 -0.09954 -0.43952 -0.08673 C -0.45464 -0.08253 -0.47102 -0.08148 -0.48535 -0.07329 C -0.49055 -0.07056 -0.47496 -0.06846 -0.4696 -0.06972 C -0.40866 -0.0819 -0.34818 -0.10017 -0.28708 -0.11382 C -0.02409 -0.17136 0.03733 -0.18396 0.28032 -0.22092 C 0.29843 -0.22365 0.3167 -0.2247 0.33497 -0.22659 C 0.3378 -0.22344 0.34237 -0.22176 0.34363 -0.21714 C 0.35402 -0.17556 0.32599 -0.13188 0.30756 -0.10584 C 0.2726 -0.05733 0.23308 -0.01428 0.19245 0.02646 C -0.13842 0.35741 0.12205 0.03612 -0.17622 0.43721 C -0.20063 0.55229 -0.25102 0.66316 -0.2496 0.78307 C -0.24708 0.99475 -0.00661 0.98194 0.06725 1.00168 C 0.32867 0.97417 0.60111 1.02226 0.85182 0.91936 C 0.90457 0.89752 0.89811 0.40445 0.89213 0.38366 C 0.87071 0.30659 0.81937 0.24443 0.76552 0.20516 C 0.57937 0.06846 0.37623 0.08798 0.17371 0.07245 L -0.25685 0.07812 C -0.38189 0.08546 -0.63622 0.11969 -0.7907 0.13964 C -0.797 0.14951 -0.80755 0.15602 -0.80944 0.16862 C -0.81133 0.18164 -0.80724 0.19676 -0.80078 0.20705 C -0.74771 0.29189 -0.70141 0.27404 -0.61354 0.29714 C -0.45543 0.26606 -0.23637 0.25703 -0.11133 0.08798 C -0.06252 0.02163 -0.06818 -0.08862 -0.04661 -0.17682 C -0.10913 -0.39186 -0.06818 -0.45779 -0.22803 -0.4706 C -0.25716 -0.47291 -0.28551 -0.45632 -0.31433 -0.44939 C -0.31968 -0.43343 -0.3285 -0.41873 -0.33023 -0.40131 C -0.34614 -0.24717 -0.33496 -0.17325 -0.25685 -0.03108 C -0.1148 0.22742 0.0463 0.37232 0.25874 0.52541 C 0.35906 0.59785 0.46504 0.65707 0.5726 0.7081 C 0.61985 0.73057 0.67134 0.73246 0.72079 0.74464 C 0.69874 0.69151 0.68536 0.62998 0.65465 0.58504 C 0.37008 0.17177 0.14741 0.07581 -0.277 -0.19404 C -0.46314 -0.31269 -0.47212 -0.31416 -0.58346 -0.34377 C -0.53433 -0.27825 -0.54818 -0.29253 -0.41086 -0.25158 C 0.57182 0.04053 -0.00803 -0.21441 0.68914 0.10499 C 0.69339 0.10709 0.69686 0.11171 0.70063 0.11465 C 0.69717 0.14678 0.70079 0.143 0.65182 0.14951 C 0.54315 0.16337 0.43386 0.16715 0.32489 0.17618 C 0.22646 0.17114 0.12788 0.1724 0.02977 0.16085 C 0.02489 0.16022 0.02835 0.14678 0.03119 0.14153 C 0.03748 0.12998 0.04536 0.1178 0.0556 0.11297 C 0.07575 0.1031 0.09796 0.10373 0.11906 0.09953 C 0.15591 0.10247 0.19386 0.09743 0.22993 0.10898 C 0.32 0.13733 0.33166 0.16148 0.3926 0.22784 C 0.39591 0.24254 0.40174 0.25703 0.40268 0.27215 C 0.40504 0.31541 0.37748 0.32822 0.34788 0.33746 C 0.32741 0.34397 0.30567 0.33872 0.28457 0.33935 C 0.27544 0.34061 0.26079 0.35447 0.25717 0.34313 C 0.25355 0.33137 0.27166 0.32633 0.27733 0.31625 C 0.31292 0.25451 0.33764 0.17996 0.38111 0.12809 C 0.45528 0.03948 0.54347 -0.02583 0.62583 -0.10017 C 0.63323 -0.1071 0.64189 -0.11172 0.65024 -0.11571 C 0.65355 -0.11718 0.6441 -0.11109 0.64174 -0.10815 C 0.59764 -0.05208 0.55717 0.00882 0.51071 0.0609 L 0.10756 0.51218 C 0.01607 0.61381 0.02489 0.60709 0.0715 0.5315 C 0.11056 0.33431 0.20079 0.1409 0.09166 -0.05019 C 0.06111 -0.10416 0.00914 -0.13272 -0.03937 -0.15225 C -0.08393 -0.16947 -0.13244 -0.15582 -0.17905 -0.15771 C -0.21401 -0.13671 -0.25622 -0.12999 -0.28409 -0.09471 C -0.37464 0.01974 -0.38346 0.1346 -0.41511 0.28391 C -0.41874 0.40508 -0.45653 0.5968 -0.37921 0.70999 C -0.36015 0.73771 -0.3274 0.73918 -0.30141 0.75388 C -0.18566 0.68248 -0.11606 0.65875 -0.03354 0.50063 C 0.00158 0.43301 0.01056 0.34712 0.0326 0.27047 C -0.01291 0.17366 -0.03385 0.04536 -0.10409 -0.01974 C -0.28283 -0.1848 -0.40299 -0.14553 -0.58204 -0.12726 C -0.62409 -0.08064 -0.68236 -0.05145 -0.7085 0.01281 C -0.72456 0.05229 -0.71275 0.10961 -0.69275 0.14552 C -0.63291 0.25325 -0.56377 0.35741 -0.47842 0.42755 C -0.22236 0.63859 0.25953 0.75682 0.51638 0.85006 C 0.64284 0.89605 0.76756 0.95023 0.89371 0.9979 C 0.89985 1.00021 0.88221 0.98992 0.87638 0.98635 C 0.79623 0.93826 0.71937 0.87904 0.63591 0.8425 C 0.33197 0.70915 0.00662 0.65581 -0.28409 0.47774 L -0.51291 0.33746 C -0.55244 0.18353 -0.56677 0.20516 -0.30425 0.21671 C -0.17385 0.22238 -0.04614 0.26627 0.083 0.29126 C 0.19386 0.34355 0.74331 0.5231 0.89371 0.7732 C 0.91371 0.8068 0.89922 0.87547 0.87197 0.89794 C 0.83197 0.93133 0.77796 0.90466 0.73087 0.90781 C 0.09607 0.76396 -0.10126 0.76606 -0.72724 0.40487 C -0.81921 0.35153 -0.88677 0.24359 -0.96645 0.16274 C -0.96881 0.12389 -0.99559 0.07182 -0.9737 0.04557 C -0.94913 0.0168 -0.90645 0.04053 -0.87574 0.05544 C -0.66818 0.15371 -0.00535 0.54662 0.12189 0.69844 L 0.19103 0.78097 C 0.10489 0.89563 0.14693 0.85531 -0.11275 0.7081 C -0.13165 0.69718 -0.12913 0.65812 -0.13732 0.63313 C -0.12897 0.59239 -0.13291 0.563 -0.08252 0.57728 C 0.04268 0.61381 0.2 0.7312 0.29748 0.8194 C 0.35623 0.87253 0.49922 1.08064 0.46032 1.00168 C 0.41071 0.90109 0.32426 0.8425 0.26441 0.75199 C 0.0978 0.50063 0.08678 0.43616 -0.02346 0.15707 C -0.01779 0.15245 -0.01291 0.14279 -0.00629 0.14342 C 0.00567 0.14489 0.01623 0.15497 0.02693 0.16274 C 0.05922 0.18647 0.07087 0.19676 0.09308 0.21671 C 0.09166 0.21377 0.08977 0.21188 0.08882 0.20894 C 0.08504 0.19865 0.08142 0.18878 0.07874 0.17807 C 0.07465 0.16169 0.07213 0.14489 0.06867 0.12809 C 0.06772 0.1241 0.06662 0.12053 0.06567 0.11654 C 0.04457 0.12179 0.02268 0.12305 0.00237 0.13208 C -0.00944 0.13733 -0.01952 0.14846 -0.02929 0.15896 C -0.03417 0.164 -0.04598 0.18227 -0.04078 0.17807 C 0.05024 0.10373 0.03969 0.10772 0.10599 0.01491 C 0.08898 0.12851 0.0956 0.08735 0.01245 0.32402 L -0.13874 0.75388 C -0.13196 0.54431 -0.12803 0.33389 -0.11858 0.12452 C -0.11559 0.0588 -0.10692 -0.00609 -0.10126 -0.07161 C -0.10063 -0.07917 -0.10031 -0.08673 -0.09984 -0.09471 C -0.0948 -0.00357 -0.09464 -0.02856 -0.10126 0.10688 C -0.10173 0.11696 -0.10409 0.1262 -0.10566 0.13607 C -0.16236 -0.08862 -0.137 -0.01092 -0.23228 -0.26313 C -0.23952 -0.28245 -0.27086 -0.32928 -0.25685 -0.31878 C -0.22976 -0.29904 -0.21527 -0.25704 -0.19055 -0.23247 C 0.06095 0.0189 0.02205 -0.06909 0.21843 0.17996 C 0.22725 0.1913 0.23087 0.20831 0.23701 0.22238 C 0.23922 0.24233 0.24394 0.25472 0.20835 0.23939 C -0.06803 0.12179 -0.34236 -0.00399 -0.61637 -0.12915 C -0.68614 -0.16065 -0.82377 -0.23058 -0.82377 -0.23037 C -0.70724 -0.11046 -0.74708 -0.1428 -0.49417 -0.03108 C -0.06566 0.15833 -0.02393 0.12599 0.33355 0.31436 C 0.37229 0.33494 0.40741 0.3656 0.44441 0.39122 C 0.43134 0.42629 0.4378 0.41474 0.36961 0.39122 C -0.08818 0.23351 -0.04787 0.2375 -0.4611 0.02436 C -0.46425 0.02079 -0.4959 -0.00819 -0.45511 0.00147 C -0.39543 0.01554 -0.33606 0.03507 -0.277 0.05544 C 0.07119 0.17366 -0.03165 0.12053 0.16221 0.23582 C 0.16804 0.2522 0.17859 0.26732 0.17953 0.28559 C 0.18252 0.3551 0.16158 0.38303 0.12615 0.42755 C 0.12252 0.43238 0.11654 0.43301 0.11182 0.43532 C 0.11497 0.28265 0.10835 0.31373 0.1967 0.08588 C 0.26 -0.07707 0.25748 -0.07245 0.31197 -0.13272 C 0.32977 -0.05754 0.35465 0.01575 0.3652 0.09344 C 0.38961 0.27173 0.40426 0.47249 0.36095 0.65035 C 0.31953 0.82003 0.32741 0.80911 0.27449 0.85972 C 0.27355 0.8572 0.2726 0.85468 0.27166 0.85216 C 0.00583 0.10961 0.10961 0.43595 -0.05811 -0.12915 C -0.0548 -0.14133 -0.05685 -0.16044 -0.04803 -0.16527 C -0.03937 -0.17031 -0.02897 -0.15897 -0.02204 -0.15036 C 0.0252 -0.09093 0.07371 -0.03255 0.11323 0.03591 C 0.17008 0.13397 0.21497 0.24359 0.26583 0.34712 C 0.28646 0.45632 0.31308 0.56426 0.32772 0.67534 C 0.33197 0.70684 0.33701 0.74632 0.32205 0.77131 C 0.31371 0.78538 0.29922 0.75199 0.28898 0.74044 C 0.20756 0.65077 0.12363 0.56489 0.04709 0.46787 C 0.03134 0.44813 -0.21732 0.16211 -0.25102 0.00147 C -0.2537 -0.01134 -0.23228 0.01155 -0.22503 0.02079 C -0.16488 0.09533 -0.11511 0.18521 -0.04944 0.25094 C 0.62237 0.92524 0.39701 0.52541 0.56961 0.84061 C 0.42126 0.89311 0.49528 0.8719 0.15638 0.71587 C -0.61889 0.35804 -0.48425 0.43385 -0.98377 0.0378 C -0.90267 -0.03927 -0.93968 -0.01827 -0.75196 0.05334 C -0.37669 0.19613 -0.42063 0.19025 -0.13291 0.42209 C -0.11858 0.44813 -0.10157 0.47207 -0.08976 0.50063 C -0.08503 0.51218 -0.08015 0.52709 -0.08393 0.53885 C -0.0874 0.54977 -0.09937 0.54914 -0.10708 0.5546 C -0.39149 0.51764 -0.40063 0.53591 -0.72866 0.36224 C -0.79055 0.32969 -0.84204 0.27047 -0.89858 0.22406 C -0.91181 0.17177 -0.94976 0.11969 -0.93763 0.06657 C -0.87637 -0.19887 -0.64881 -0.13062 -0.50126 -0.15036 C -0.01039 0.05544 0.26945 0.12074 0.70788 0.54116 C 0.77969 0.60961 0.80489 0.73792 0.85339 0.83662 C 0.8241 0.89185 0.81528 0.9895 0.76552 1.00168 C 0.39386 1.09281 0.25292 0.94057 -0.06094 0.75619 C -0.13732 0.64405 -0.2411 0.55649 -0.28992 0.4202 C -0.37464 0.18332 -0.31889 -0.05901 -0.17039 -0.21126 C -0.11732 -0.26586 -0.04267 -0.26502 0.02111 -0.2919 C 0.32504 -0.21672 0.52898 -0.20517 0.79859 0.08399 C 0.86158 0.15161 0.86189 0.28223 0.89371 0.38177 C 0.88693 0.42566 0.89953 0.4853 0.87355 0.51428 C 0.65953 0.74947 0.31859 0.64006 0.09024 0.63691 C -0.16078 0.54242 -0.42047 0.48152 -0.66252 0.35279 C -0.75763 0.30218 -0.70252 0.1136 -0.65826 0.06657 C -0.6107 0.01638 -0.54598 0.00546 -0.48992 -0.0252 C -0.40456 -0.02163 -0.31669 -0.04179 -0.2337 -0.01407 C 0.24048 0.1451 0.22662 0.27782 0.60426 0.77131 C 0.57056 0.84817 0.56315 0.96241 0.50347 1.00168 C 0.31071 1.12893 0.27874 1.01323 0.19969 0.87904 C 0.1589 0.71902 0.09528 0.56636 0.07733 0.39878 C 0.03796 0.03234 0.07402 -0.06699 0.13623 -0.34965 C 0.13969 -0.3234 0.14835 -0.29736 0.1463 -0.2709 C 0.13811 -0.15897 0.13953 -0.04074 0.10599 0.063 C -0.00976 0.42209 -0.13149 0.53885 -0.34456 0.77509 C -0.36598 0.79882 -0.3907 0.81625 -0.4137 0.83662 C -0.41086 0.8026 -0.41322 0.76711 -0.40503 0.73498 C -0.2822 0.25094 -0.25574 0.11507 0.04709 -0.2478 C 0.12315 -0.33915 0.22363 -0.38598 0.31197 -0.45506 C 0.31922 -0.4116 0.34599 -0.36582 0.33355 -0.32466 C 0.2356 -0.00126 -0.0285 0.25283 -0.16456 0.51995 C -0.47716 1.13292 -0.4022 1.02961 -0.13291 0.91936 C 0.07292 0.63943 0.30032 0.38513 0.48473 0.08001 C 0.7052 -0.28434 0.68552 -0.252 0.55953 -0.43784 C 0.53937 -0.42692 0.51953 -0.41517 0.49906 -0.4053 C 0.46237 -0.38745 0.42347 -0.37758 0.38819 -0.35532 C 0.36331 -0.33957 0.34315 -0.31311 0.32063 -0.2919 C 0.34032 -0.22785 0.33717 -0.14028 0.37969 -0.10017 C 0.60063 0.10709 0.67544 0.06111 0.89371 0.0378 C 0.8715 -0.03738 0.8789 -0.14553 0.82741 -0.18837 C 0.22567 -0.68858 -0.36629 -0.46955 -1.07149 -0.4685 C -1.00535 -0.3444 -0.96267 -0.19026 -0.87291 -0.09639 C -0.74566 0.03654 -0.59023 0.1157 -0.43952 0.19361 C -0.02141 0.40928 0.07402 0.41096 0.44867 0.49118 C 0.35544 0.26501 0.40646 0.37148 -0.01055 0.15308 C -0.37606 -0.03801 -0.56881 -0.09219 -0.89574 -0.19593 C -0.90787 -0.09093 -0.9096 -0.1197 -0.76614 0.02079 C -0.44283 0.33683 -0.35354 0.3467 0.01245 0.53528 C -0.03259 0.43847 -0.06771 0.332 -0.12283 0.24548 C -0.23795 0.06384 -0.37212 -0.09429 -0.49559 -0.26502 C -0.49952 -0.27069 -0.51023 -0.28917 -0.50551 -0.28434 C -0.49669 -0.2751 -0.49165 -0.26061 -0.48267 -0.25158 C -0.41007 -0.1785 -0.33732 -0.10542 -0.2611 -0.03864 C -0.14377 0.06363 -0.01937 0.15119 0.09748 0.25472 C 0.22315 0.36665 0.34315 0.48929 0.46599 0.60625 C 0.47276 0.62095 0.48977 0.63376 0.48615 0.65035 C 0.48221 0.66799 0.46378 0.67891 0.45024 0.67744 C 0.39418 0.6703 0.34221 0.62095 0.28599 0.62536 C 0.24441 0.62893 0.3663 0.65749 0.4041 0.68122 C 0.56898 0.78307 1.02788 0.8383 0.89371 1.00168 C 0.82693 1.08315 0.0893 0.69424 -0.05228 0.62347 C -0.06913 0.5735 -0.10472 0.52856 -0.10267 0.47375 C -0.09811 0.35342 0.01717 0.32486 0.07292 0.29525 L 0.10457 0.30092 C 0.16961 0.38597 0.1652 0.57413 0.17512 0.66001 C 0.15796 0.73666 0.1663 0.83452 0.12331 0.89059 C -0.02078 1.07833 -0.16913 0.98089 -0.33023 0.94015 C -0.77196 0.2816 -0.71244 0.54263 -0.84976 -0.24213 C -0.85291 -0.2604 -0.84126 -0.27783 -0.83685 -0.29589 C -0.55417 -0.15624 -0.36488 -0.07791 -0.09401 0.13208 C -0.05039 0.16589 -0.0211 0.22532 0.01528 0.27215 C 0.02016 0.30743 0.03575 0.34586 0.00819 0.374 C 0.00079 0.38135 -0.01007 0.37778 -0.01921 0.37988 C -0.01055 0.37085 -0.00267 0.36056 0.00678 0.35279 C 0.07292 0.2984 0.09544 0.29105 0.17229 0.24737 C 0.2178 0.24842 0.26363 0.24716 0.30914 0.25094 C 0.31575 0.25157 0.33449 0.25997 0.32772 0.2606 C 0.27859 0.26669 0.22898 0.26438 0.17953 0.26627 C -0.39007 0.24863 -0.46503 0.22427 -1.07149 0.31058 C -1.08094 0.31184 -1.06677 0.33494 -1.0644 0.34712 C -0.39811 0.16946 -0.39149 0.1556 0.33213 0.0189 C 0.39355 0.00693 0.45591 0.00609 0.5178 -0.00063 C 0.51686 0.00546 0.51796 0.01239 0.51497 0.0168 C 0.49323 0.04935 0.46174 0.06888 0.43434 0.08987 C 0.3926 0.08462 0.34756 0.0968 0.30914 0.07434 C 0.29528 0.06636 0.3304 0.04263 0.34504 0.0378 C 0.42441 0.01218 0.5063 0.0021 0.58693 -0.01575 C 0.66567 -0.01239 0.74473 -0.01701 0.82315 -0.00609 C 0.84189 -0.00336 0.87953 3.36413E-6 0.87497 0.02436 C 0.86284 0.08945 0.82772 0.14825 0.78709 0.18773 C 0.4904 0.47627 -0.47811 1.15665 -0.13007 1.00168 L -0.12582 0.99979 C 0.08441 0.67933 0.44268 0.45569 0.50489 0.0378 C 0.5778 -0.45212 0.69229 -0.43406 0.51497 -0.42251 C 0.47922 -0.11802 0.4052 0.48635 0.40126 0.71587 C 0.39953 0.81394 0.43575 0.90655 0.45308 1.00168 C 0.48615 0.95758 0.54945 0.93154 0.55245 0.86938 C 0.57701 0.3509 0.51733 0.26669 0.27166 -0.03675 C 0.26205 -0.04872 0.24567 -0.04074 0.23276 -0.04263 C 0.46331 0.22175 0.42615 0.23141 0.89371 0.23939 C 0.96536 0.24065 0.7704 0.12935 0.69922 0.11654 C -0.03543 -0.0147 -0.39433 0.00546 -1.07149 0.00336 C -0.88944 0.2606 -1.04063 0.0609 -0.3633 0.18773 C 0.05497 0.26606 0.47465 0.32969 0.89371 0.40067 C 0.85481 0.44225 0.82583 0.51218 0.77701 0.52541 C 0.26851 0.66673 -0.65007 0.6052 -1.07149 0.60226 C -1.0548 0.48341 -1.07685 0.34103 -1.0211 0.24548 C -0.45149 -0.73247 -0.34976 -0.41811 0.63449 -0.4706 C 0.72079 -0.45191 0.85922 -0.52205 0.89371 -0.41475 C 1.09953 0.22532 0.53843 0.67219 0.30048 1.00168 C -0.05669 0.99412 -0.55433 1.35762 -0.77055 0.97858 C -0.94425 0.67408 -0.44614 0.32213 -0.20645 0.11297 C 0.12394 -0.17451 0.52693 -0.27594 0.89371 -0.4706 C 0.79402 -0.29988 0.76111 -0.24087 0.53512 -0.05418 C -0.53086 0.82864 -0.32377 0.70747 -1.07149 1.00168 C -0.83086 0.30953 -0.75669 -0.03444 0.00237 -0.4706 C 0.27544 -0.62747 0.59654 -0.43847 0.89371 -0.42251 C 0.81733 0.01218 0.91355 0.58336 0.66473 0.88282 C 0.03245 1.64279 -0.58031 0.71419 -0.98078 0.31625 C -0.99716 0.05397 -0.99511 -0.21126 -1.02976 -0.4706 C -1.03527 -0.51071 -1.07496 -0.40173 -1.07149 -0.36099 C -1.03874 0.03654 -1.09385 0.49391 -0.9233 0.82318 C -0.81464 1.03276 -0.55181 0.94204 -0.36614 1.00168 C 0.19213 0.97396 0.84016 1.27005 0.89371 0.11297 C 0.90205 -0.06993 0.67764 -0.11382 0.56961 -0.22659 C -0.52535 -0.07119 -0.75401 -0.52709 -1.07149 0.69088 C -1.09732 0.78979 -1.04755 0.89794 -1.03559 1.00168 C -0.3233 0.98677 0.54945 1.43091 0.89371 0.29714 C 0.96583 0.05943 0.86772 -0.21462 0.85481 -0.4706 C 0.2126 -0.37506 -0.59559 -0.76733 -1.07149 -0.18438 C -1.35322 0.16022 -0.7274 1.05691 -0.34755 1.00168 C 0.203 0.92167 1.06567 0.23099 0.89371 -0.4706 C 0.72961 -1.13944 -0.16126 -0.41685 -0.6885 -0.38997 C -0.59622 -0.18123 -0.56346 0.10226 -0.41228 0.23582 C 0.67292 1.19025 1.783 1.00819 -0.18189 0.99412 C 0.17654 0.72868 0.66851 0.65455 0.89371 0.19739 C 1.00583 -0.03066 0.73733 -0.40152 0.53937 -0.4706 C 0.09071 -0.62705 -0.38787 -0.43091 -0.85133 -0.41097 C -0.92472 -0.29841 -1.10314 -0.2163 -1.07149 -0.07329 C -1.03496 0.09281 -0.85181 0.12872 -0.72456 0.16274 C -0.35417 0.26186 0.02693 0.26753 0.40268 0.32024 C 0.5663 0.18395 0.97544 0.14426 0.89371 -0.08862 C 0.69371 -0.65771 -0.97606 -0.46871 -1.07149 -0.4685 C -1.05858 -0.3591 -0.91196 0.83179 -0.91322 1.00168 C -0.91338 1.03276 -0.95921 0.99286 -0.98236 0.98824 C -0.80314 0.5735 -0.69181 0.09155 -0.44503 -0.25557 C -0.32503 -0.42482 -0.07669 -0.31563 0.05418 -0.4706 C 0.14441 -0.57728 -0.18582 -0.43721 -0.30566 -0.42062 C -0.56094 -0.12327 -0.97401 0.03864 -1.07149 0.47186 C -1.12834 0.72385 -0.81952 0.99181 -0.62236 0.98635 C -0.18755 0.97459 0.20111 0.61255 0.61292 0.42566 C 0.5452 0.49937 0.47638 0.57119 0.40993 0.64657 C -0.1085 1.23414 -0.00173 1.01071 0.89371 0.93637 C 0.81449 0.46724 0.91512 -0.13629 0.65607 -0.4706 C 0.18851 -1.07413 -0.64377 0.11402 -0.84692 0.33179 C -0.54598 1.17513 -0.49732 1.65707 0.84032 0.6619 C 1.07512 0.48719 0.87591 -0.05355 0.89371 -0.41097 C 0.71575 -0.42104 -0.90377 -0.66149 -1.07149 -0.11571 C -1.19291 0.2795 -0.75858 0.62935 -0.6022 1.00168 C -0.10362 0.99475 0.64457 1.5567 0.89371 0.98068 C 1.75985 -1.02331 -1.06598 -0.37695 -1.07149 -0.37653 C -0.92015 -0.03675 -0.89685 0.50903 -0.61779 0.64279 C -0.14362 0.87043 0.42898 0.82738 0.89371 0.56573 C 1.06284 0.4706 0.97796 -0.06951 0.80725 -0.15981 C 0.22331 -0.46892 -0.43952 -0.36687 -1.06299 -0.4706 C -1.06582 -0.31059 -1.11385 -0.1407 -1.07149 0.00903 C -1.03685 0.13187 -0.94976 0.25283 -0.85275 0.27215 C -0.34834 0.37295 0.16646 0.32969 0.67623 0.35867 C 0.74867 0.14951 0.95213 -0.05229 0.89371 -0.26901 C 0.84174 -0.46115 0.60378 -0.51134 0.45591 -0.45716 C 0.12788 -0.33684 -0.13543 -0.00819 -0.43086 0.21671 C -0.43653 0.47837 -0.63228 0.91159 -0.44818 1.00168 C -0.06377 1.18962 0.45512 1.15077 0.77119 0.80407 C 1.01937 0.53192 1.1578 -0.22659 0.89371 -0.4706 C 0.62174 -0.72155 0.29371 -0.09954 -0.00629 0.08588 C -0.11417 0.39122 -0.21795 0.69907 -0.33023 1.00168 C -0.33228 1.00756 -0.34267 0.99664 -0.34173 0.99013 C -0.26252 0.5021 -0.17464 0.01617 -0.09118 -0.4706 C 0.19008 0.416 0.25733 0.11024 -0.20346 1.00168 C -0.21527 1.02457 -0.24472 0.99664 -0.26535 0.99412 C 0.13371 0.49454 0.3452 0.07518 0.89371 -0.09471 C 1.02032 -0.13356 0.68977 0.14027 0.56394 0.18395 C 0.02725 0.36959 -0.52614 0.45128 -1.07149 0.58504 C -1.07007 0.67471 -1.1274 0.81394 -1.06724 0.85405 C -0.517 1.22175 0.4356 0.80323 0.8778 0.70432 C 0.44032 0.29441 -0.47606 -0.71924 -1.07149 -0.4706 C -1.26787 -0.3885 -0.43952 0.95905 -0.41511 1.00168 C -0.1233 0.06972 -0.1844 -0.38199 0.78567 -0.4706 C 1.03638 -0.49349 0.24189 0.93511 0.43434 0.51995 C 0.58741 0.18962 0.74898 -0.13398 0.89371 -0.4706 C 0.90331 -0.49286 0.86126 -0.44162 0.84331 -0.43217 L -1.07149 0.57539 C -0.95307 0.70243 -0.86771 0.94792 -0.7159 0.95569 C -0.01275 0.99055 2.30678 0.25052 -0.20346 1.00168 C -0.46063 0.96388 -0.92897 1.22805 -0.97511 0.88828 C -1.04456 0.37715 -0.79149 -0.5168 -0.40362 -0.4706 C -0.01606 -0.42419 0.09386 0.50777 -0.02503 1.00168 C -0.11007 1.35531 -0.37433 0.42314 -0.54897 0.13397 C -0.15401 -0.06783 0.21638 -0.39879 0.63591 -0.4706 C 0.73544 -0.4874 0.67717 -0.19509 0.64315 -0.06972 C 0.38126 0.89689 -0.02708 1.22301 0.28741 0.95947 C 0.48945 0.58504 0.72646 0.24002 0.89371 -0.16338 C 0.9304 -0.252 0.94725 -0.50777 0.8778 -0.46661 C 0.19575 -0.06237 -1.81795 1.0105 -1.07149 1.00168 L -0.57622 0.99601 C -0.08645 0.7732 0.46662 0.71797 0.89371 0.3278 C 1.02221 0.2102 0.98662 -0.26733 0.83166 -0.29001 C 0.19575 -0.38325 -0.437 -0.07035 -1.07149 0.0399 C -0.72126 0.36056 -0.43559 0.8803 -0.02063 1.00168 C 1.86993 1.55565 0.76756 0.46703 0.58268 0.24905 C 0.03119 0.30218 -0.52078 0.47186 -1.07149 0.40865 C -1.15858 0.39836 -1.1011 0.11969 -1.02409 0.06489 C -0.65622 -0.19719 -0.23417 -0.2919 0.16079 -0.4706 C 0.40504 -0.13482 0.79937 0.08651 0.89371 0.53696 C 0.94284 0.77215 0.61733 1.14468 0.46882 1.00168 C 0.24489 0.78601 0.3326 0.28748 0.26441 -0.06972 C 0.47418 -0.20307 0.8304 -0.7688 0.89371 -0.4706 C 0.9704 -0.10899 0.60426 0.20957 0.36662 0.41222 C 0.00819 0.71839 -0.4159 0.87841 -0.83102 1.00168 C -1.0433 1.06489 -0.43685 0.75304 -0.25385 0.5968 C 0.1389 0.26123 1.18678 0.01281 0.89371 -0.4706 C 0.58331 -0.98236 -0.03748 -0.03318 -0.50267 0.18584 C -0.69244 0.45758 -0.97952 0.6514 -1.07149 1.00168 C -1.11826 1.17975 -0.79307 0.91369 -0.66976 0.82129 C -0.13543 0.42083 0.38725 -0.00966 0.89371 -0.4706 C 0.99229 -0.56027 0.66378 -0.37569 0.55953 -0.29778 C 0.00741 0.1157 -0.53937 0.54326 -1.07149 1.00168 C -1.16551 1.08252 -0.85669 0.91159 -0.75889 0.83851 C -0.20063 0.41978 0.33339 -0.05607 0.89371 -0.4706 C 0.96457 -0.5231 0.78441 -0.30471 0.71371 -0.25158 C 0.12725 0.18752 -0.49448 0.54116 -1.07149 1.00168 C -1.20189 1.10604 -0.77196 0.91327 -0.63511 0.82507 C -0.34566 0.63859 0.49213 -0.00147 0.20111 0.18206 C -1.76063 1.41873 0.55355 -0.00399 0.89371 -0.4706 C 1.14741 -0.81878 0.19323 -0.1785 -0.12425 0.05901 C -0.46755 0.31667 -0.78661 0.63859 -1.07149 1.00168 C -1.18314 1.14405 -0.78834 0.83578 -0.65401 0.73498 C -0.13322 0.3446 0.343 -0.1617 0.89371 -0.4706 C 1.243 -0.66674 0.28772 0.14216 -0.0422 0.39122 C -0.36488 0.63502 -1.41637 1.11612 -1.05574 1.00168 C -0.44582 0.80806 0.12378 0.43469 0.71371 0.15119 C 0.28 -0.79295 0.50867 -0.50567 -1.07149 1.00168 C -1.23417 1.15686 -0.67606 0.9223 -0.47842 0.88282 C -0.0211 0.48404 1.13748 0.33872 0.89371 -0.31311 C 0.64615 -0.9748 -0.2211 -0.0861 -0.7159 0.24737 C -0.91275 0.37988 -1.27874 1.01785 -1.05858 1.00168 C -0.37338 0.95107 0.24284 0.41957 0.89371 0.12809 C 0.8715 -0.06111 0.96772 -0.4811 0.82741 -0.43973 C 0.21213 -0.25893 -0.32173 0.25241 -0.87716 0.64846 C -0.90755 0.6703 -0.92141 0.80785 -0.89149 0.78475 C -0.45826 0.45128 0.60489 0.27782 0.3652 -0.30723 C 0.12284 -0.89963 -0.79338 -0.21819 -1.07149 0.34523 C -1.33055 0.86959 -0.16362 0.01092 0.2904 -0.15582 C 0.2726 -0.26061 0.3167 -0.48803 0.23701 -0.4706 C 0.13591 -0.44834 0.03638 -0.2289 0.08882 -0.11172 C 0.2863 0.33137 0.62536 0.63061 0.89371 1.00168 C 0.85434 0.84313 0.80205 0.6892 0.7756 0.52541 C 0.49166 -1.22302 1.06441 -0.56447 -1.07149 -0.07518 C -1.02976 0.1808 -1.1411 0.65938 -0.94629 0.69277 C 0.05811 0.86434 0.30473 0.26375 0.79134 -0.4706 C 0.78945 -0.18837 0.76378 0.09533 0.78567 0.37568 C 0.79827 0.53759 0.8893 0.67954 0.89371 0.8425 C 0.89575 0.92167 0.85103 0.66232 0.79292 0.64657 C 0.34567 0.52667 -0.11417 0.51617 -0.5674 0.45065 C -0.73228 0.55103 -1.23244 0.67282 -1.06141 0.75199 C -0.68283 0.92776 -0.26015 0.76606 0.14063 0.77887 C 0.35434 0.78601 0.56772 0.80071 0.78126 0.81163 C 0.38819 0.55901 -0.01921 0.34229 -0.39795 0.05334 C -0.58015 -0.0861 -1.10204 -0.437 -0.89291 -0.46661 C -0.6348 -0.50315 -0.43606 -0.13818 -0.20787 0.02646 C -0.27307 0.11024 -0.33196 0.20411 -0.40362 0.27782 C -1.28771 1.1913 -1.42472 0.89563 -0.0307 0.98068 C 0.27733 0.49685 1.36961 -0.48005 0.89371 -0.4706 C 0.14221 -0.45527 -0.63212 0.18878 -1.07149 1.00168 C -1.31811 1.45758 -0.23275 0.89185 0.18662 0.83662 C -0.23275 0.69277 -0.64976 0.53633 -1.07149 0.40487 C -1.11685 0.39038 -0.99023 0.46955 -0.94488 0.48341 C -0.33417 0.66904 0.28079 0.82906 0.89371 1.00168 C 0.23859 0.56867 -0.497 0.30512 -1.07149 -0.29778 C -1.22283 -0.45653 -0.69244 -0.54662 -0.50866 -0.4706 C -0.00393 -0.26145 0.42615 0.1871 0.89371 0.51617 C 0.1756 1.29735 0.28882 1.4307 -1.07149 0.58504 C -1.1811 0.51701 -1.08614 0.16883 -0.9707 0.12053 C -0.63055 -0.02247 -0.25779 0.10247 0.0989 0.09344 C -0.02299 0.26123 -0.26787 0.36308 -0.26692 0.5968 C -0.26614 0.76711 0.10032 0.44876 0.10032 0.44897 C 0.35512 0.14216 1.20725 -0.50084 0.86489 -0.4706 C 0.17197 -0.40929 -0.56425 -0.07938 -1.07149 0.55229 C -1.27275 0.80302 -0.5685 0.85216 -0.31732 1.00168 C 2.7104 0.13271 -0.5707 1.11969 -1.07149 1.00168 C -1.2685 0.95527 -1.18976 0.33557 -1.01543 0.20516 C -0.44141 -0.2247 0.25717 -0.24528 0.89371 -0.4706 C 0.23859 0.02016 -0.32031 1.00168 -1.07149 1.00168 C -1.46456 1.00168 -1.00126 -0.21462 -0.65826 -0.4706 C -0.20708 -0.80744 0.37623 -0.46661 0.89371 -0.46472 C 0.62819 -0.09828 0.43008 0.38429 0.09748 0.63502 C -0.24535 0.89374 -1.42976 0.85594 -1.05133 1.00168 C -0.42834 1.24191 0.2452 0.96199 0.89371 0.94204 C 0.70709 0.1052 0.60709 -0.96409 -0.64094 -0.4706 C -1.01763 -0.32151 -1.22787 0.53276 -1.05291 1.00168 C -0.91118 1.38156 -0.41653 0.99013 -0.09842 0.98446 C 0.16504 0.49937 0.25953 -0.30891 0.69213 -0.4706 C 0.96111 -0.57098 0.90489 0.24191 0.89371 0.61381 C 0.8904 0.71839 0.73811 0.58945 0.66032 0.57728 C 0.083 0.22784 -0.48314 -0.15519 -1.07149 -0.4706 C -1.11795 -0.49538 -1.03023 -0.33789 -0.98661 -0.30534 C -0.37055 0.15371 0.26678 0.56069 0.89371 0.99412 C 0.4715 0.16211 0.60583 0.36854 -1.06866 0.06657 C -1.18252 0.0462 -1.1548 0.47186 -1.04708 0.52541 C -0.66992 0.71356 -0.24566 0.62662 0.15497 0.67744 C 0.18189 0.29441 0.2789 -0.09072 0.2356 -0.4706 C 0.2126 -0.67199 -0.0033 -0.05208 0.09024 0.10898 C 0.27465 0.42713 0.62583 0.479 0.89371 0.66379 C 0.8926 0.66589 0.89245 0.66925 0.89071 0.66967 C -0.68173 0.97249 -0.05543 0.97396 -1.07149 0.89248 C -0.73559 0.76669 -0.39763 0.65098 -0.06377 0.51617 C 0.01733 0.4832 0.17229 0.38912 0.17229 0.38933 C 0.12284 0.42818 -0.03007 0.53213 0.02394 0.50651 C 0.28615 0.38177 0.58961 0.33683 0.79859 0.09155 C 0.89748 -0.02436 0.5356 0.07119 0.4041 0.0609 L 0.00819 0.22049 L -0.63511 0.4622 C -1.12944 1.61906 -0.48126 0.21314 -0.6337 -0.44939 C -0.68141 -0.65561 -0.92472 -0.25998 -1.07007 -0.16527 C -0.31496 0.75367 -1.33196 -0.27972 -0.47842 -0.09261 C -0.18598 -0.02835 0.06 0.23876 0.3293 0.40487 C 0.35953 0.46094 0.46741 0.60163 0.42 0.5735 C -1.61039 -0.62831 -1.09055 -0.3696 0.08441 -0.06783 C 0.20583 0.11024 0.5978 0.33074 0.44867 0.46598 C -0.1 0.96514 -1.7811 0.02373 0.39686 1.00168 C 0.56252 0.86497 1.05355 0.73918 0.89371 0.59071 C 0.38111 0.11528 -0.26755 -0.30324 -0.88582 -0.18837 C -1.15826 -0.13797 -0.79354 0.53465 -0.74755 0.89626 C -0.50377 0.64216 -0.20929 0.45674 -0.01637 0.13397 C 0.0493 0.02436 -0.40141 0.09365 -0.32881 0.1955 C -0.12362 0.48278 0.18867 0.58693 0.44725 0.78307 C 0.45355 0.36497 0.77623 -0.52982 0.46599 -0.4706 C -0.06362 -0.36939 -0.99291 0.40571 -0.69842 1.00168 C -0.39511 1.61654 0.36284 0.59722 0.89371 0.39521 C 0.8715 0.10625 0.82741 -0.18039 0.82741 -0.4706 C 0.82741 -0.5 0.91575 -0.47186 0.89371 -0.4706 L -1.07149 -0.34566 C -1.02456 0.1031 -1.2433 0.8236 -0.93039 1.00168 C -0.36897 1.32171 0.60457 1.49055 0.89371 0.7732 C 1.13701 0.16946 -0.0885 0.35678 -0.55748 0.07644 C -0.74803 -0.0378 -0.90015 -0.24213 -1.07149 -0.40131 C -0.41653 -0.4244 0.24678 -0.61067 0.89371 -0.4706 C 1.01544 -0.44414 0.89985 -0.04599 0.78126 -0.00063 C 0.18394 0.23015 -0.4537 0.19151 -1.07149 0.28748 C -0.6548 0.03465 -0.26015 -0.64679 0.17811 -0.4706 C 0.56835 -0.31353 1.07654 0.78244 0.70363 1.00168 C 0.13654 1.33557 -0.47984 0.51029 -1.07149 0.26438 C -0.47921 0.03171 0.11087 -0.65792 0.70504 -0.43406 C 1.05528 -0.30198 1.2189 0.80869 0.88504 1.00168 C 0.27922 1.35174 -0.41952 0.72931 -1.07149 0.59281 C -0.6874 0.28433 -0.36787 -0.35112 0.08016 -0.33222 C 0.43764 -0.31731 1.19953 0.63187 0.84331 0.67345 C 0.17134 0.75199 -0.51118 0.30218 -1.07149 -0.19782 C -1.34 -0.43763 -0.42551 -0.17997 -0.10267 -0.17094 C 0.21591 0.21986 1.26977 0.84334 0.85339 1.00168 C 0.20662 1.24758 -0.59228 0.82633 -1.07149 0.19739 C -1.14866 0.09617 0.43748 0.39521 0.84473 0.46976 C 0.20583 0.15644 -0.44126 -0.1281 -1.07149 -0.4706 C -1.38787 -0.64238 -0.43086 -0.14679 -0.09842 -0.04263 C 0.22678 0.0588 0.563 0.08148 0.89371 0.14342 C 0.23859 0.40928 -0.52787 0.38555 -1.07149 0.94015 C -1.36944 1.24443 -0.27748 1.23897 0.05276 1.00168 C 0.46016 0.70936 1.35024 -0.37149 0.89371 -0.4706 C 0.17953 -0.62537 -0.41653 0.34838 -1.07149 0.75808 C -0.67259 0.77089 -0.21984 1.06426 0.12473 0.7963 C 0.42 0.56678 0.84804 -0.52877 0.50914 -0.4706 C -0.12834 -0.36099 -1.6107 1.4685 -1.07149 1.00168 C -0.67748 0.66064 -0.2874 0.31184 0.1104 -0.02163 C 0.15213 -0.0567 0.28158 -0.14742 0.24567 -0.10227 C -0.05968 0.28202 -1.08897 1.22133 -0.70283 1.00168 C -0.10787 0.66295 0.89371 -0.4706 0.89371 -0.47039 C 0.30489 2.85615 1.25953 -0.4706 -1.07149 -0.4706 C -1.93905 -0.4706 2.02914 2.80407 -1.03417 0.15707 C -0.39165 -0.05208 0.9326 -1.35112 0.89371 -0.4706 C 0.8493 0.52961 -0.3274 0.8635 -1.07149 1.00168 C -1.34866 1.05334 -1.26519 0.06699 -1.0211 -0.11571 C -0.45937 -0.53633 0.25528 -0.35217 0.89371 -0.4706 C 0.34032 0.02016 -0.10189 1.00168 -0.76614 1.00168 C -1.13496 1.00168 -1.15637 -0.25011 -0.82661 -0.4706 C -0.30787 -0.81752 0.32016 -0.22869 0.89371 -0.10815 C 0.23859 0.26186 -0.38614 1.25493 -1.07149 1.00168 C -1.54661 0.82612 -0.54566 -0.22554 -0.08834 -0.4706 C 0.23071 -0.64133 0.5663 -0.19026 0.89371 -0.05019 C 0.23859 0.30029 -0.39417 1.26585 -1.07149 1.00168 C -1.52472 0.82507 -0.64535 -0.3339 -0.18472 -0.4706 C 0.2104 -0.58778 0.48426 0.13733 0.81874 0.44099 C 0.18867 0.62725 -1.14173 1.85531 -1.07149 0.99979 C -0.94881 -0.49496 2.04473 -0.51407 0.43717 -0.45317 C 0.45686 0.02373 0.22977 1.29861 0.49623 0.97858 C 0.76583 0.65518 0.81418 -0.47585 0.45166 -0.4706 C -0.17559 -0.46136 -1.36346 0.26144 -1.07149 1.00168 C -0.76393 1.78202 0.23859 0.76753 0.89371 0.65035 C 0.23859 0.27908 -0.36535 -0.58064 -1.07149 -0.46283 C -1.42787 -0.40341 -1.03984 0.49391 -1.03984 0.97291 C -1.03984 0.98992 -1.08377 1.00651 -1.07149 1.00168 L 0.29906 0.44687 C 0.443 0.18206 0.57056 -0.10017 0.73087 -0.34755 C 0.77166 -0.41055 0.94977 -0.50672 0.89371 -0.4706 L -0.34314 0.32591 C -0.22456 0.06027 -0.1674 -0.66548 0.01245 -0.4706 C 0.3063 -0.15225 0.58237 0.69718 0.28032 1.00168 C -0.0748 1.35951 -0.58236 0.70999 -1.01401 0.56384 C -0.51826 0.23876 0.56867 -1.1365 0.47323 -0.41097 C 0.36536 0.40886 -1.69464 1.0588 -1.07149 1.00168 C -0.32456 0.93343 0.89371 0.54872 0.89371 -0.44939 C 0.89371 -1.35742 -0.41653 0.04557 -1.07149 0.29315 C -0.93574 0.47249 -0.8474 0.90235 -0.66393 0.83095 C -0.0759 0.60226 1.4663 -0.76145 0.89371 -0.4706 L -1.07149 0.52772 C -0.90787 0.63124 -0.74897 0.92776 -0.58063 0.83851 C -0.09937 0.58315 1.17024 -0.56279 0.66756 -0.39564 C 0.01071 -0.17724 -1.23622 0.1262 -1.07149 1.00168 C -0.91181 1.85132 0.89371 1.68206 0.89371 0.80596 C 0.89371 -0.06909 -0.41653 0.9034 -1.07149 0.9517 C -0.41653 0.47774 0.1504 -0.54578 0.89371 -0.4706 C 1.50552 -0.40845 0.0178 0.81289 -0.57921 1.00168 C -0.84519 1.08609 -0.61259 0.15434 -0.39354 -0.06363 C -0.04913 -0.40593 0.44536 -0.31059 0.86489 -0.43406 C 0.87449 -0.44624 0.9052 -0.479 0.89371 -0.4706 L -1.07149 1.00168 L 0.32347 -0.04263 C -0.39921 -0.44036 0.17985 -0.25704 -0.97653 1.00168 C -1.0011 1.02835 -1.10283 1.0084 -1.07149 1.00168 L 0.89371 0.57917 C 0.23859 0.34649 -1.07149 -1.02331 -1.07149 -0.11928 C -1.07149 0.83053 0.89371 1.95191 0.89371 1.00168 C 0.89371 -0.00021 -0.41653 0.02016 -1.07149 -0.4706 C 0.0063 2.27887 -0.96944 0.83347 -0.04078 0.07812 C 0.12804 -0.05901 0.35276 0.12809 0.54945 0.15308 L -1.02409 1.00168 C -1.03874 1.00945 -1.08535 1.01239 -1.07149 1.00168 C -0.42047 0.50168 0.89371 -0.4706 0.89371 -0.47039 C 0.89371 -0.4706 -1.81291 1.16526 -1.07149 1.00168 L -0.55748 0.88828 C -0.12913 0.43532 0.28048 -0.05145 0.72804 -0.4706 C 0.77323 -0.51281 0.89371 -0.4706 0.89371 -0.47039 C 0.62441 0.02016 0.50331 0.75682 0.08583 1.00168 C -0.2285 1.18647 -1.09716 0.94918 -0.89433 0.57917 C -0.50976 -0.1218 1.2115 -1.22848 0.89371 -0.4706 C 0.52693 0.40382 -0.41653 0.51092 -1.07149 1.00168 C -0.81275 0.60877 -0.63732 0.07917 -0.29559 -0.17682 C 0.05575 -0.44015 1.15953 -0.87443 0.89371 -0.4706 C 0.39796 0.28202 -0.37102 0.63985 -1.07149 1.00168 C -1.89086 1.42461 2.69402 -2.9769 0.89371 -0.4706 C 0.37386 0.25283 -0.41653 0.51092 -1.07149 1.00168 C -1.07149 1.0021 0.14221 -0.4706 0.89371 -0.4706 C 1.5852 -0.4706 -0.27748 0.51092 -0.86267 1.00168 C -0.81464 0.81352 -0.84488 0.54305 -0.71874 0.43721 C -0.22503 0.0231 1.4156 -0.81836 0.89371 -0.4706 L 0.81591 -0.41873 C 0.81591 -0.41852 0.9189 -0.4895 0.89371 -0.4706 C 0.23922 0.02163 -1.75527 1.41747 -1.07149 1.00168 L 0.48189 0.05712 C 0.59796 -0.11235 0.70615 -0.29211 0.83024 -0.45128 C 0.84583 -0.47123 0.89371 -0.4706 0.89371 -0.4703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    <p:cBhvr>
                                            <p:cTn id="12" dur="58750" fill="hold"/>
                                            <p:tgtEl>
                                              <p:spTgt spid="47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66803" y="16380"/>
                                        </p:animMotion>
                                      </p:childTnLst>
                                      <p:subTnLst>
                                        <p:audio>
                                          <p:cMediaNode vol="100000">
                                            <p:cTn display="0" masterRel="sameClick">
                                              <p:stCondLst>
                                                <p:cond evt="begin" delay="0">
                                                  <p:tn val="11"/>
                                                </p:cond>
                                              </p:stCondLst>
                                              <p:endCondLst>
                                                <p:cond evt="onStopAudio" delay="0">
                                                  <p:tgtEl>
                                                    <p:sldTgt/>
                                                  </p:tgtEl>
                                                </p:cond>
                                              </p:endCondLst>
                                            </p:cTn>
                                            <p:tgtEl>
                                              <p:sndTgt r:embed="rId2" name="explode.wav"/>
                                            </p:tgtEl>
                                          </p:cMediaNode>
                                        </p:audio>
                                      </p:sub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" grpId="0" animBg="1"/>
        </p:bldLst>
      </p:timing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26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文鼎細上海宋</vt:lpstr>
      <vt:lpstr>新細明體-ExtB</vt:lpstr>
      <vt:lpstr>Arial</vt:lpstr>
      <vt:lpstr>DejaVu Sans</vt:lpstr>
      <vt:lpstr>KacstBook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2019-10-29T02:15:36Z</dcterms:modified>
  <dc:language>zh-TW</dc:language>
</cp:coreProperties>
</file>