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563880" y="3017520"/>
            <a:ext cx="8008800" cy="34368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-381000" y="975360"/>
            <a:ext cx="6476580" cy="170688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784680" y="274782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 rotWithShape="1">
          <a:blip r:embed="rId4"/>
          <a:srcRect l="-1264" t="5267" r="1264" b="-527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8820" y="621060"/>
            <a:ext cx="2408160" cy="19795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608320" y="1143000"/>
            <a:ext cx="45719" cy="4571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形圖說文字 6"/>
          <p:cNvSpPr/>
          <p:nvPr/>
        </p:nvSpPr>
        <p:spPr>
          <a:xfrm>
            <a:off x="3733560" y="75179"/>
            <a:ext cx="2781660" cy="22270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一鼓作氣</a:t>
            </a:r>
          </a:p>
        </p:txBody>
      </p:sp>
      <p:sp>
        <p:nvSpPr>
          <p:cNvPr id="8" name="橢圓形圖說文字 7"/>
          <p:cNvSpPr/>
          <p:nvPr/>
        </p:nvSpPr>
        <p:spPr>
          <a:xfrm>
            <a:off x="7056120" y="-283260"/>
            <a:ext cx="3185160" cy="303108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17960" y="396240"/>
            <a:ext cx="3375120" cy="1905000"/>
          </a:xfrm>
          <a:prstGeom prst="wedgeEllipseCallout">
            <a:avLst/>
          </a:prstGeom>
          <a:blipFill>
            <a:blip r:embed="rId5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974080" y="518160"/>
            <a:ext cx="2971800" cy="1783080"/>
          </a:xfrm>
          <a:prstGeom prst="cloudCallout">
            <a:avLst/>
          </a:prstGeom>
          <a:blipFill>
            <a:blip r:embed="rId6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我想想</a:t>
            </a:r>
            <a:r>
              <a:rPr lang="en-US" altLang="zh-TW"/>
              <a:t>.</a:t>
            </a:r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390180" y="2484120"/>
            <a:ext cx="4073820" cy="507555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6238940" y="3573395"/>
            <a:ext cx="3513456" cy="4749240"/>
          </a:xfrm>
          <a:prstGeom prst="rect">
            <a:avLst/>
          </a:prstGeom>
          <a:ln>
            <a:noFill/>
          </a:ln>
        </p:spPr>
      </p:pic>
      <p:sp>
        <p:nvSpPr>
          <p:cNvPr id="2" name="三十二角星形 1"/>
          <p:cNvSpPr/>
          <p:nvPr/>
        </p:nvSpPr>
        <p:spPr>
          <a:xfrm>
            <a:off x="5577840" y="190500"/>
            <a:ext cx="3291840" cy="2768040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6142E-7 -4.26291E-6 L -0.24992 -4.2629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607 0.07875 L 0.57607 0.07875 C 0.56804 0.07812 0.56 0.07644 0.55182 0.07686 C 0.54063 0.07749 0.52914 0.08505 0.51859 0.08883 C 0.50662 0.09345 0.49434 0.09618 0.48237 0.10101 L 0.43701 0.11906 C 0.42835 0.12263 0.42016 0.12746 0.41134 0.12914 C 0.40426 0.13061 0.39717 0.13166 0.39008 0.13334 C 0.35874 0.14027 0.39056 0.13502 0.36142 0.13922 C 0.35607 0.14111 0.34851 0.14636 0.35386 0.12725 C 0.35748 0.11381 0.36709 0.1008 0.37497 0.09093 C 0.37937 0.08547 0.383 0.07812 0.38867 0.07476 C 0.41008 0.06216 0.42331 0.06279 0.44457 0.06069 C 0.46615 0.06132 0.48788 0.06111 0.50961 0.06279 C 0.5167 0.06321 0.52268 0.06762 0.52914 0.07077 C 0.53071 0.07161 0.53229 0.07203 0.53371 0.07287 C 0.53119 0.08148 0.52993 0.09114 0.52615 0.09891 C 0.52315 0.10542 0.51874 0.11066 0.51402 0.11507 C 0.48646 0.1409 0.4704 0.14552 0.43544 0.15749 C 0.38867 0.17345 0.33024 0.18857 0.28284 0.19382 C 0.2567 0.19655 0.2304 0.19508 0.2041 0.19571 C 0.16945 0.19445 0.12961 0.21587 0.09985 0.19172 C 0.08331 0.17828 0.13182 0.16148 0.14977 0.1514 C 0.17339 0.13796 0.19638 0.12179 0.22079 0.11108 C 0.2515 0.09765 0.28284 0.08736 0.31449 0.07875 C 0.38536 0.05964 0.45434 0.05103 0.52615 0.04452 C 0.55087 0.04242 0.5756 0.04179 0.60032 0.04053 C 0.62142 0.04116 0.64315 0.03591 0.66378 0.04263 C 0.67245 0.04536 0.64646 0.04851 0.63811 0.05271 C 0.62126 0.06069 0.60552 0.07308 0.58819 0.07875 C 0.52363 0.10017 0.45906 0.12221 0.39308 0.13334 C 0.2126 0.16379 0.30583 0.15308 0.11339 0.16358 L -0.1148 0.16148 C -0.12614 0.16106 -0.13748 0.15833 -0.14803 0.1535 C -0.14976 0.15266 -0.14677 0.14825 -0.14503 0.14741 C -0.13228 0.14132 -0.11905 0.13712 -0.10582 0.13334 C -0.04141 0.11423 0.02237 0.08925 0.08772 0.07875 C 0.20804 0.05964 0.15512 0.0651 0.24646 0.05859 C 0.24504 0.06006 0.24378 0.06195 0.24189 0.06279 C 0.20394 0.07728 0.14599 0.09303 0.1104 0.09891 C 0.0589 0.10751 -0.08047 0.11738 -0.1285 0.12116 L -0.28566 0.11507 C -0.28834 0.11486 -0.29511 0.1136 -0.29322 0.11108 C -0.28992 0.10668 -0.28409 0.10877 -0.27952 0.1071 C -0.25984 0.09996 -0.24063 0.08988 -0.22063 0.08484 C -0.12425 0.06048 -0.07496 0.06006 0.02426 0.05061 L 0.21166 0.05271 C 0.21449 0.05271 0.22158 0.0546 0.21922 0.0567 C 0.21134 0.06405 0.20126 0.06657 0.19213 0.07077 C 0.16504 0.08337 0.13796 0.09639 0.1104 0.1071 C 0.03308 0.13691 -0.07889 0.17261 -0.15716 0.19172 C -0.39023 0.24842 -0.20141 0.18731 -0.37181 0.24611 C -0.37685 0.25094 -0.38377 0.25325 -0.38692 0.26018 C -0.38834 0.26375 -0.38519 0.26942 -0.38236 0.27026 C -0.337 0.28391 -0.29118 0.29735 -0.24488 0.3026 C -0.06425 0.32276 0.02552 0.33536 0.183 0.34691 C 0.19811 0.34796 0.21323 0.34838 0.22835 0.34901 C 0.18331 0.35405 0.14 0.35888 0.09386 0.36098 C 0.0304 0.36392 -0.03322 0.36371 -0.09669 0.36518 C -0.17228 0.353 -0.24866 0.34796 -0.32346 0.32885 C -0.46252 0.29315 -0.63118 0.23015 -0.75559 0.13124 C -0.79921 0.0966 -0.83322 0.04389 -0.87212 0.00021 C -0.88362 -0.04347 -0.90598 -0.08442 -0.90677 -0.13083 C -0.9085 -0.2184 -0.85811 -0.28308 -0.81307 -0.33222 C -0.79464 -0.35217 -0.77527 -0.37275 -0.75259 -0.38262 C -0.72314 -0.39542 -0.69118 -0.39332 -0.66047 -0.39878 C -0.6422 -0.38724 -0.62425 -0.37527 -0.60598 -0.36435 C -0.53511 -0.32235 -0.46126 -0.28833 -0.39291 -0.2394 C -0.36377 -0.21861 -0.33307 -0.20118 -0.30535 -0.17703 C -0.28944 -0.16317 -0.277 -0.14343 -0.26299 -0.12684 C -0.26141 -0.11865 -0.2559 -0.11025 -0.25842 -0.10269 C -0.26897 -0.06993 -0.35055 0.00105 -0.35212 0.00231 C -0.39259 0.03444 -0.43448 0.06384 -0.47748 0.08883 C -0.56803 0.14132 -0.66677 0.16925 -0.75259 0.23414 L -0.8222 0.28643 C -0.78173 0.37085 -0.80803 0.34376 -0.69669 0.35699 C -0.5337 0.37631 -0.40015 0.37274 -0.23275 0.37526 C -0.00755 0.38198 0.21859 0.36917 0.443 0.39542 C 0.79607 0.43637 0.64016 0.41138 0.91166 0.46178 C 0.85796 0.55733 0.89087 0.50609 0.68032 0.55061 C 0.48536 0.59177 0.28788 0.63901 0.09071 0.66757 C 0.04709 0.67387 0.00315 0.67681 -0.04078 0.68164 C -0.00094 0.67009 0.03922 0.66043 0.07874 0.64741 C 0.22473 0.5987 0.3356 0.55523 0.4778 0.48614 C 0.52237 0.4643 0.56552 0.43763 0.6093 0.41348 C 0.55418 0.20096 0.59969 0.32423 0.20567 0.33284 C -0.03496 0.33809 -0.2748 0.37862 -0.51527 0.38534 L -0.8811 0.39542 C -0.94866 0.38996 -1.03149 0.43658 -1.08377 0.37925 C -1.12157 0.33767 -0.98944 0.34271 -0.94157 0.32885 C -0.87858 0.31037 -0.81527 0.29168 -0.75118 0.28244 C -0.44267 0.23813 -0.33685 0.23687 -0.07401 0.22406 C -0.0948 0.20726 -0.08267 0.22028 -0.03779 0.2039 C -0.00236 0.19088 0.03213 0.17303 0.06804 0.16358 C 0.12804 0.14741 0.18882 0.13691 0.24945 0.12725 C 0.32441 0.11528 0.39953 0.10563 0.47481 0.09891 C 0.59355 0.08862 0.78394 0.08316 0.91166 0.07875 C 0.79607 0.09597 0.68252 0.13271 0.56693 0.1493 C 0.51402 0.15707 -0.3348 0.24821 -0.51826 0.27845 C -0.69811 0.30785 -0.87716 0.34691 -1.05653 0.38114 C -1.08126 0.39122 -1.10724 0.39647 -1.13055 0.41138 C -1.13464 0.41411 -1.1359 0.42629 -1.13212 0.42965 C -1.0896 0.46556 -1.06677 0.46724 -1.0233 0.47795 C -1.01165 0.47333 -0.99968 0.47018 -0.9885 0.46388 C -0.98283 0.46073 -0.97842 0.45422 -0.97338 0.44981 C -0.94881 0.42818 -0.92346 0.4076 -0.89921 0.38534 C -0.86897 0.3572 -0.84141 0.32402 -0.81007 0.29861 C -0.46377 0.01701 -0.55968 0.15644 -0.45181 -0.00777 C -0.44566 -0.00525 -0.43968 -0.00315 -0.43385 0.00021 C -0.42283 0.00651 -0.41811 0.01197 -0.4096 0.02247 C -0.40283 0.03087 -0.3948 0.04221 -0.38992 0.05271 C -0.34503 0.15098 -0.29338 0.24464 -0.25685 0.34901 C -0.19716 0.51974 -0.18047 0.55292 -0.13748 0.73813 C -0.12503 0.79168 -0.11732 0.84691 -0.10724 0.9013 C -0.10771 0.92881 -0.10094 0.95842 -0.10881 0.98404 C -0.12141 1.0252 -0.14063 1.02247 -0.16314 1.02835 C -0.19574 1.03675 -0.17259 1.03297 -0.20252 1.03633 C -0.0633 0.99517 -0.17874 1.03129 0.1452 0.77026 C 0.25906 0.67849 0.36615 0.58799 0.46268 0.46388 C 0.50977 0.4034 0.54835 0.33221 0.59119 0.26627 C 0.61591 0.14867 0.65339 0.03465 0.6652 -0.08652 C 0.66898 -0.12516 0.66048 -0.17451 0.63654 -0.19719 C 0.56095 -0.26817 0.47229 -0.31311 0.3841 -0.35028 C 0.33827 -0.3696 0.28835 -0.35973 0.24048 -0.36435 C -0.05291 -0.35763 -4.64567E-6 -0.37716 -0.40803 -0.1911 C -0.4444 -0.17451 -0.47039 -0.13083 -0.50173 -0.10059 C -0.51433 -0.07161 -0.55102 -0.04347 -0.53952 -0.01386 C -0.50929 0.06384 -0.4537 0.12284 -0.39748 0.16757 C -0.33779 0.21482 -0.16346 0.20642 -0.10582 0.20789 C 0.03638 0.18563 0.1789 0.16841 0.32063 0.14132 C 0.3252 0.14048 0.3315 0.12977 0.32819 0.12515 C 0.32268 0.11801 0.31308 0.12242 0.30552 0.12116 L 0.16331 0.13334 C 0.15623 0.13397 0.14032 0.12809 0.14221 0.13733 C 0.14473 0.14972 0.15827 0.15371 0.16788 0.15539 C 0.21638 0.16442 0.26583 0.16274 0.31449 0.16946 L 0.81197 0.23813 C 0.8452 0.24758 0.87953 0.25136 0.91166 0.26627 C 0.91607 0.26837 0.9063 0.27677 0.90252 0.28034 C 0.89512 0.28769 0.88678 0.29336 0.87843 0.29861 C 0.79764 0.34796 0.71811 0.40172 0.63497 0.44372 C 0.32583 0.59996 0.5389 0.4475 0.38867 0.56069 C 0.54111 0.68437 0.4126 0.59177 0.83764 0.57077 C 0.86237 0.56951 0.88693 0.56678 0.91166 0.56468 C 0.81764 0.54116 0.90252 0.55964 0.67733 0.57686 L 0.46426 0.59093 L -0.61653 0.46598 C -0.61811 0.46577 -0.62189 0.46577 -0.6211 0.46388 C -0.6148 0.45002 -0.60771 0.43616 -0.59842 0.42566 C -0.58252 0.4076 -0.56346 0.40256 -0.54393 0.39731 C -0.54 0.39626 -0.5359 0.39605 -0.53196 0.39542 C -0.50362 0.4223 -0.48063 0.46367 -0.44724 0.47606 C -0.04787 0.62347 0.29686 0.60458 0.72126 0.63523 C 0.92221 0.5798 1.22693 0.56069 0.57607 0.26438 C 0.43024 0.19781 0.26867 0.23477 0.11497 0.21986 C -0.24614 0.24044 -0.61055 0.23561 -0.96724 0.32885 C -1.03118 0.34544 -1.09023 0.38534 -1.15181 0.41348 C -1.14157 0.44624 -1.15007 0.43994 -1.12 0.43574 C -0.45937 0.33998 -0.78551 0.36098 -0.21464 0.3551 C -0.16929 0.35846 -0.12377 0.35909 -0.07858 0.36518 C -0.0485 0.36917 -0.01322 0.36077 0.01071 0.38534 C 0.02205 0.39689 0.00126 0.4223 -0.00755 0.43763 C -0.04944 0.51218 -0.09307 0.58505 -0.14047 0.65329 C -0.33968 0.93994 -0.32126 0.96493 -0.50015 1.07875 C -0.51039 1.08526 -0.48063 1.06342 -0.47149 1.0546 C -0.19149 0.78643 0.09087 0.52268 0.36741 0.24821 C 0.49166 0.12473 0.62 0.00609 0.73024 -0.13881 C 0.99748 -0.49013 1.00237 -0.47564 0.86788 -0.46325 L 0.58205 -0.35427 C 0.45402 -0.30828 0.19654 -0.22134 0.19654 -0.22134 C 0.18142 -0.20118 0.19355 -0.22323 0.19355 -0.1932 C 0.19355 -0.18081 0.1926 -0.16821 0.18898 -0.15687 C 0.17087 -0.09933 0.15969 -0.03444 0.12851 0.01239 C 0.02268 0.17093 -0.10078 0.30722 -0.21763 0.4517 C -0.2274 0.46388 -0.26078 0.49412 -0.25086 0.48194 L 0.03937 0.12725 C 0.04095 0.07749 0.05134 0.02688 0.04394 -0.02205 C 0.04174 -0.03633 0.02473 -0.04158 0.01371 -0.04011 C -0.0485 -0.03192 -0.11007 -0.01428 -0.1707 0.0063 C -0.24535 0.0315 -0.31795 0.06678 -0.39149 0.09702 C -0.42755 0.23162 -0.40346 0.11738 -0.15716 0.03045 C 0.08678 -0.05565 0.04426 -0.02667 0.35087 -0.04011 C 0.36851 0.0063 0.40063 0.04725 0.40378 0.09891 C 0.40709 0.15413 0.38237 0.206 0.36898 0.25829 C 0.34048 0.36875 0.30851 0.47732 0.27827 0.58694 C 0.27922 0.59555 0.27701 0.60626 0.28126 0.61297 C 0.29197 0.6304 0.30174 0.63187 0.31449 0.63523 C 0.31811 0.62242 0.32221 0.61003 0.32504 0.59702 C 0.32725 0.58715 0.32552 0.57539 0.32961 0.56678 C 0.33229 0.56111 0.34331 0.55859 0.34331 0.55859 L 0.58063 0.97186 " pathEditMode="relative" ptsTypes="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2019-10-29T02:15:53Z</dcterms:modified>
  <dc:language>zh-TW</dc:language>
</cp:coreProperties>
</file>