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914400" y="1005840"/>
            <a:ext cx="5135880" cy="2026920"/>
          </a:xfrm>
          <a:prstGeom prst="wedgeEllipseCallout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特明" panose="020B0609010101010101" pitchFamily="49" charset="-120"/>
                <a:ea typeface="文鼎中特明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139100" y="1021080"/>
            <a:ext cx="1989600" cy="12784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一見如故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4155960" y="1264080"/>
            <a:ext cx="1989600" cy="12784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一鼓作氣</a:t>
            </a:r>
          </a:p>
        </p:txBody>
      </p:sp>
      <p:sp>
        <p:nvSpPr>
          <p:cNvPr id="8" name="橢圓形圖說文字 7"/>
          <p:cNvSpPr/>
          <p:nvPr/>
        </p:nvSpPr>
        <p:spPr>
          <a:xfrm flipH="1">
            <a:off x="7284720" y="1493520"/>
            <a:ext cx="2011680" cy="12784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"/>
                            </p:stCondLst>
                            <p:childTnLst>
                              <p:par>
                                <p:cTn id="2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2251140" y="594360"/>
            <a:ext cx="2945700" cy="15832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小熊，那你呢？</a:t>
            </a:r>
          </a:p>
        </p:txBody>
      </p:sp>
      <p:sp>
        <p:nvSpPr>
          <p:cNvPr id="2" name="矩形圖說文字 1"/>
          <p:cNvSpPr/>
          <p:nvPr/>
        </p:nvSpPr>
        <p:spPr>
          <a:xfrm>
            <a:off x="6081480" y="594360"/>
            <a:ext cx="3322320" cy="1583280"/>
          </a:xfrm>
          <a:prstGeom prst="wedgeRectCallout">
            <a:avLst>
              <a:gd name="adj1" fmla="val -30149"/>
              <a:gd name="adj2" fmla="val 900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我想想</a:t>
            </a:r>
            <a:r>
              <a:rPr lang="en-US" altLang="zh-TW" sz="48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2792640" y="216755"/>
            <a:ext cx="348924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570000" y="151167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矩形圖說文字 4"/>
          <p:cNvSpPr/>
          <p:nvPr/>
        </p:nvSpPr>
        <p:spPr>
          <a:xfrm>
            <a:off x="6758305" y="944880"/>
            <a:ext cx="3322320" cy="1447800"/>
          </a:xfrm>
          <a:prstGeom prst="wedgeRectCallout">
            <a:avLst>
              <a:gd name="adj1" fmla="val -30149"/>
              <a:gd name="adj2" fmla="val 900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一時忘記</a:t>
            </a:r>
            <a:r>
              <a:rPr lang="en-US" altLang="zh-TW" sz="4800" dirty="0" smtClean="0"/>
              <a:t>...</a:t>
            </a:r>
            <a:endParaRPr lang="en-US" altLang="zh-TW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811 0.10227 L 0.29811 0.10248 C 0.24898 0.11235 0.1989 0.11781 0.15008 0.13251 C 0.04189 0.16484 -0.06284 0.21671 -0.17181 0.24338 L -0.36205 0.28979 C -0.42504 0.30365 -0.48819 0.31436 -0.55102 0.32801 C -0.60252 0.33914 -0.65386 0.35216 -0.7052 0.36434 C -0.71181 0.37442 -0.72709 0.38156 -0.72488 0.39458 C -0.72205 0.41096 -0.70709 0.42251 -0.69465 0.42482 C -0.65417 0.43217 -0.61307 0.42335 -0.57213 0.42272 C -0.42772 0.41201 -0.28347 0.39605 -0.13858 0.39059 C 0.4685 0.36749 0.21732 0.37358 0.61575 0.36623 C 0.71165 0.36035 0.80709 0.34754 0.90283 0.34817 C 0.90866 0.34817 0.90047 0.36476 0.89559 0.36833 C 0.84976 0.40109 0.8022 0.4286 0.75449 0.45506 C 0.58094 0.55124 0.44709 0.61172 0.26205 0.6787 C 0.09874 0.73771 -0.06551 0.78958 -0.22914 0.84418 C -0.27528 0.85951 -0.32299 0.86791 -0.36803 0.88849 C -0.38725 0.8971 -0.40866 0.90025 -0.42567 0.91474 C -0.4337 0.92146 -0.40646 0.91327 -0.39685 0.91264 L -0.03717 0.70306 C 0.02961 0.66211 0.09653 0.61928 0.16346 0.57791 L 0.38567 0.44288 C 0.44142 0.40886 0.85071 0.15749 0.87874 0.12033 L 0.89401 0.10017 C 0.88504 0.09555 0.87748 0.08652 0.86803 0.0861 C 0.63653 0.07686 0.64236 0.09345 0.41307 0.12243 C 0.32268 0.13377 0.23275 0.1451 0.14268 0.15266 C 0.0337 0.16169 -0.26236 0.1724 -0.37417 0.17681 L -0.6811 0.17471 C -0.69024 0.1745 -0.71197 0.17996 -0.70819 0.16883 C -0.70158 0.14909 -0.68205 0.14342 -0.6674 0.1344 C -0.54252 0.05817 -0.43386 0.01449 -0.29858 -0.03885 C -0.1515 -0.09681 0.15874 -0.21 0.30709 -0.24633 C 0.4526 -0.2814 0.59953 -0.30135 0.74583 -0.32907 C 0.76441 -0.32697 0.78787 -0.33957 0.80142 -0.32277 C 0.81039 -0.31269 0.7937 -0.29253 0.78488 -0.28266 C 0.75732 -0.24927 0.72709 -0.22008 0.69417 -0.19593 C 0.55795 -0.09513 0.45653 -0.05985 0.30094 -0.00672 C 0.2085 0.02499 0.11543 0.05397 0.02173 0.07812 C -0.1548 0.12327 -0.57307 0.20012 -0.72488 0.22931 C -0.72394 0.24191 -0.73055 0.26186 -0.72189 0.26753 C -0.70851 0.27614 -0.69228 0.26396 -0.67795 0.25955 C -0.42551 0.17996 -0.64126 0.22805 -0.31386 0.14258 C -0.22047 0.11823 0.19953 0.02541 0.27685 0.01554 C 0.4685 -0.00903 0.6611 -0.01806 0.85323 -0.03486 C 0.93968 -0.02751 1.02661 -0.0231 1.11291 -0.0126 C 1.11701 -0.01218 1.12126 -0.00777 1.1222 -0.00252 C 1.12315 0.00168 1.12 0.00672 1.11764 0.00945 C 1.10283 0.02394 1.08772 0.03948 1.07055 0.04788 C 0.94976 0.10563 0.82803 0.16295 0.70346 0.20705 C 0.60394 0.24233 0.5011 0.26144 0.39953 0.28559 C 0.29275 0.31121 0.18646 0.33578 0.07921 0.35615 C -0.11717 0.39353 -0.31386 0.42398 -0.51024 0.45905 C -0.57323 0.47039 -0.63622 0.4832 -0.69921 0.49538 C -0.71102 0.50924 -0.75795 0.54914 -0.69165 0.53171 C -0.56945 0.49937 -0.44835 0.46052 -0.32725 0.42083 C 0.06724 0.29084 0.62079 0.10227 1.01149 0.00147 C 1.11433 -0.02499 1.21921 -0.03213 1.32299 -0.04893 C 1.32819 -0.0462 1.33764 -0.04809 1.33842 -0.04095 C 1.34945 0.05712 1.34252 0.09114 1.2852 0.15455 C 1.1759 0.27656 1.05512 0.34523 0.92094 0.41474 C 0.48551 0.64027 0.32614 0.65035 -0.23228 0.76354 C -0.37134 0.79168 -0.51228 0.7984 -0.65228 0.81793 C -0.67669 0.82129 -0.70063 0.82738 -0.72488 0.832 C -0.60898 0.50462 -0.69984 0.72343 -0.12819 0.36035 C -0.01669 0.28979 0.09795 0.22931 0.21496 0.17891 C 0.72346 -0.04053 0.90283 -0.0945 1.33842 -0.24003 C 1.31464 -0.08232 1.32 0.08841 1.26709 0.2333 C 1.23118 0.33242 0.88976 0.56678 0.85323 0.58211 C -0.22205 1.02919 0.01953 0.9769 -0.72488 1.00546 C -0.66189 0.85342 -0.63118 0.66799 -0.53591 0.54977 C -0.46835 0.46598 -0.3611 0.47102 -0.27165 0.44288 C -0.00362 0.3593 0.27008 0.31016 0.53543 0.21503 C 0.80724 0.11781 1.07055 -0.01743 1.33842 -0.13314 C 1.32047 -0.07182 1.31858 0.00399 1.28394 0.05187 C 1.21905 0.14111 0.87275 0.28832 0.83323 0.29777 C 0.34709 0.41243 -0.1441 0.48719 -0.6326 0.58211 C -0.66347 0.6008 -0.69827 0.61046 -0.72488 0.63838 C -0.73118 0.6451 -0.71921 0.66358 -0.71134 0.66463 C -0.67606 0.66946 -0.64079 0.65728 -0.60551 0.65455 C 0.92283 0.53612 0.12157 0.6071 1.15512 0.51155 C 1.21606 0.47921 1.2759 0.44162 1.33842 0.41474 C 1.34362 0.41243 1.33748 0.43217 1.33228 0.4349 C 1.30866 0.44729 1.28331 0.45212 1.25811 0.45695 C 0.9389 0.52058 0.62047 0.59093 0.3 0.64048 C -0.04095 0.69319 -0.72488 0.76354 -0.72488 0.76375 C -0.70126 0.84271 -0.71417 0.97291 -0.65386 1.00126 C -0.49213 1.0777 -0.3115 1.03591 -0.14032 1.03969 L 0.75039 1.0315 L 1.33842 1.00735 C 1.34441 1.00735 1.32898 1.01869 1.32299 1.01953 C 1.05905 1.0525 0.79527 1.0861 0.53102 1.10815 C 0.36173 1.12243 0.1926 1.12411 0.02331 1.12831 C -0.15417 1.13272 -0.3315 1.13209 -0.50866 1.1344 L -0.72488 1.13838 C -0.62835 1.14909 -0.61291 1.15182 -0.44992 1.12432 C -0.28929 1.09723 0.20819 0.99643 0.42063 0.90256 C 0.55874 0.84145 0.69102 0.75871 0.82567 0.68689 C 0.84724 0.65455 0.88094 0.63146 0.88961 0.59009 C 0.89354 0.56972 0.86819 0.55481 0.85323 0.54977 C 0.62882 0.47564 0.40394 0.4013 0.17575 0.35426 C -0.04047 0.30953 -0.47843 0.27551 -0.47843 0.27572 C -0.56063 0.24611 -0.64362 0.2207 -0.72488 0.18689 C -0.72866 0.18521 -0.71953 0.17849 -0.71575 0.17681 C -0.69953 0.16967 -0.68268 0.16505 -0.66599 0.16064 L -0.34536 0.07812 L 0.43102 -0.12936 C 0.52252 -0.1533 0.61401 -0.18333 0.7063 -0.19761 L 1.12504 -0.26439 C 1.16441 -0.27006 1.20362 -0.27132 1.24299 -0.27447 L 1.22173 -0.27258 C 0.82803 -0.16359 1.04441 -0.2184 0.17874 -0.13713 C -0.06898 -0.11424 -0.40063 -0.11571 -0.65087 -0.11319 C -0.67543 -0.1113 -0.74914 -0.10122 -0.72488 -0.10731 C -0.6926 -0.11529 -0.65921 -0.11403 -0.62662 -0.11928 C -0.55638 -0.13062 -0.48677 -0.14679 -0.41654 -0.15729 C 0.02866 -0.22617 0.15921 -0.22218 0.70961 -0.26628 C 0.91905 -0.2625 1.14819 -0.37274 1.33842 -0.25431 C 1.45118 -0.18375 1.10835 -0.1092 0.98457 -0.09513 C 0.41622 -0.03087 -0.72488 -0.02079 -0.72488 -0.02058 C -0.67354 0.07476 -0.64095 0.19466 -0.57071 0.26543 C -0.50898 0.32759 -0.0348 0.43532 -0.02205 0.43679 C 0.43039 0.49454 0.88457 0.52415 1.33842 0.56783 C 1.32362 0.63649 1.33559 0.72826 1.29449 0.77362 C 1.25386 0.81793 1.18961 0.78601 1.13701 0.78769 C 0.94346 0.79336 0.74898 0.79294 0.55543 0.79567 L -0.21874 0.74926 C -0.38772 0.73519 -0.55543 0.69508 -0.72488 0.68878 C -0.74835 0.68794 -0.68614 0.72994 -0.66284 0.7333 C -0.53858 0.75094 -0.41291 0.74527 -0.28803 0.75136 C -0.19291 0.74737 -0.0978 0.74674 -0.00236 0.73918 C 0.50504 0.69949 0.83905 0.65917 1.33842 0.60416 C 1.26142 0.62348 1.08189 0.6703 1.02819 0.67282 C 0.67653 0.68899 0.32472 0.68353 -0.02709 0.68878 L -0.46189 0.65854 C -0.54977 0.65056 -0.67386 0.72007 -0.72488 0.62432 C -0.76347 0.55187 -0.6178 0.51134 -0.55402 0.4853 C -0.18095 0.33284 0.2011 0.2207 0.57953 0.09219 C 0.7589 0.03108 1.11905 -0.08295 1.11905 -0.08274 C 1.19212 -0.18606 1.26992 -0.28434 1.33842 -0.39332 C 1.34299 -0.40046 1.32535 -0.40424 1.3189 -0.4013 C 1.22346 -0.36267 1.13212 -0.3045 1.0359 -0.27006 C 0.82976 -0.1974 0.62189 -0.1281 0.41165 -0.08106 C 0.03449 0.00378 -0.34614 0.05712 -0.72488 0.12642 C -0.7126 0.00924 -0.72977 0.02373 -0.62504 -0.05103 C -0.37228 -0.23121 0.04378 -0.32949 0.25921 -0.4055 C 0.8589 -0.40424 2.09921 -0.66506 0.75449 0.10416 C 0.6252 0.17849 0.47527 0.1619 0.33464 0.17072 C -0.01858 0.19277 -0.37165 0.18815 -0.72488 0.19697 C -0.30142 -0.22638 -0.60252 0.01239 0.43244 -0.05103 C 0.72583 -0.06888 1.01953 -0.07119 1.31291 -0.08106 C 1.47181 -0.03129 1.47653 -0.03612 0.92252 0.10227 C 0.80205 0.1323 0.67748 0.11949 0.55543 0.12243 L -0.38788 0.13251 C -0.50016 0.12642 -0.61795 0.16064 -0.72488 0.11424 C -0.75386 0.10185 -0.72457 0.00672 -0.69465 -0.00063 C -0.55433 -0.03507 -0.40945 0.00084 -0.26709 0.00147 C 0.18913 0.01344 0.64567 0.0063 1.10079 0.0378 C 1.1822 0.04326 1.35984 0.00777 1.33842 0.11235 C 1.28913 0.35111 0.81401 0.45716 0.68961 0.48131 C -0.2378 0.66001 -0.00205 0.5882 -0.72488 0.67471 C -0.77354 0.68059 -0.62709 0.66946 -0.57827 0.66673 L -0.06315 0.59807 C 0.40346 0.54536 0.87039 0.42377 1.33842 0.45506 C 1.23701 0.50693 1.21464 0.51911 1.04189 0.57392 C 0.95968 0.60017 0.87559 0.61949 0.79102 0.63251 C -0.05701 0.76291 0.1137 0.74716 -0.44378 0.76543 L -0.72488 0.76354 C -0.72945 0.76312 -0.71843 0.75388 -0.71433 0.75136 C -0.62614 0.69676 -0.53984 0.63524 -0.44835 0.59219 C -0.08819 0.42272 0.28236 0.29294 0.63968 0.11424 L 1.33842 -0.23373 C 1.28677 -0.28392 1.24598 -0.36602 1.18394 -0.38324 C 1.10472 -0.4055 1.02283 -0.35469 0.94252 -0.34503 L 0.16835 -0.26439 L -0.72488 -0.19362 C -0.71591 -0.03528 -0.74016 -0.105 -0.5389 -0.12705 L 0.18157 -0.21378 L 1.33842 -0.33705 C 1.33685 -0.35994 1.3474 -0.39143 1.3337 -0.4055 C 1.31795 -0.42146 1.29449 -0.4013 1.27464 -0.4013 C 1.24709 -0.4013 1.21921 -0.40424 1.19149 -0.4055 L 0.65937 -0.40361 C 0.64441 -0.40319 0.62882 -0.40172 0.61417 -0.39731 C 0.58016 -0.38765 0.59338 -0.38681 0.57653 -0.37526 C 0.57417 -0.37379 0.57149 -0.37274 0.56866 -0.37127 C 0.56583 -0.36938 0.56268 -0.36707 0.56 -0.36518 C 0.55858 -0.36434 0.55653 -0.36372 0.55543 -0.3633 L 0.5085 -0.34713 C 0.50472 -0.34587 0.50157 -0.34398 0.49764 -0.34314 C 0.47858 -0.3381 0.45953 -0.3339 0.44 -0.32907 C 0.42488 -0.32508 0.41008 -0.31899 0.3948 -0.31647 C 0.39086 -0.31584 0.38693 -0.31584 0.38315 -0.31458 C 0.36882 -0.3108 0.35464 -0.30639 0.34079 -0.30261 C 0.31307 -0.29505 0.3611 -0.3108 0.28583 -0.28623 C 0.26425 -0.27951 0.2674 -0.27888 0.24693 -0.27006 C 0.23496 -0.26565 0.22236 -0.2625 0.21071 -0.2562 C 0.18346 -0.2415 0.16031 -0.23016 0.1337 -0.2121 C 0.10079 -0.18984 0.07338 -0.16212 0.04882 -0.12537 C 0.04094 -0.11319 0.03212 -0.10185 0.02488 -0.08904 C 0.01669 -0.07518 0.01338 -0.06237 0.00803 -0.04704 C 0.00724 -0.04431 0.00567 -0.04158 0.0052 -0.03885 C 0.00457 -0.03696 0.00441 -0.03465 0.00362 -0.03276 C -0.00504 -0.01386 -0.00095 -0.02415 -0.00898 -0.0126 C -0.01055 -0.00945 -0.01276 -0.00588 -0.0148 -0.00252 C -0.01638 0.00021 -0.0189 0.00252 -0.02095 0.00546 C -0.02173 0.00735 -0.02236 0.00966 -0.02394 0.01155 C -0.02504 0.01365 -0.02709 0.01533 -0.02819 0.01764 C -0.02929 0.01932 -0.03008 0.02205 -0.03134 0.02352 C -0.03276 0.02499 -0.03433 0.02457 -0.03591 0.02562 C -0.04929 0.03465 -0.03055 0.02373 -0.04488 0.0357 C -0.04945 0.03969 -0.0548 0.04242 -0.06016 0.04578 C -0.06205 0.04704 -0.06441 0.04767 -0.06599 0.04977 C -0.07323 0.05943 -0.06929 0.0567 -0.07669 0.05985 C -0.08126 0.06615 -0.08252 0.06825 -0.08866 0.07392 C -0.09102 0.07623 -0.0937 0.07791 -0.09638 0.08001 L -0.10992 0.09219 C -0.11134 0.09345 -0.11291 0.09534 -0.11449 0.09618 C -0.12095 0.09912 -0.11748 0.09765 -0.1252 0.10017 C -0.1452 0.11634 -0.13606 0.10437 -0.14331 0.12033 C -0.1441 0.12243 -0.1452 0.12432 -0.1463 0.12642 C -0.14677 0.13188 -0.14945 0.15602 -0.1463 0.16274 C -0.14457 0.16547 -0.1411 0.16442 -0.13858 0.16463 C -0.11717 0.16715 -0.09528 0.1682 -0.07354 0.17072 C -0.04945 0.17366 -0.05197 0.17303 -0.02095 0.17891 C -0.01055 0.18059 -0.00063 0.18332 0.00976 0.18479 C 0.06488 0.19382 0.05606 0.19235 0.10142 0.19487 C 0.12157 0.19424 0.1422 0.19445 0.1622 0.19298 C 0.16724 0.19256 0.1726 0.19088 0.17732 0.18899 C 0.20646 0.17681 0.22819 0.16673 0.25417 0.14447 C 0.26189 0.13838 0.26803 0.13041 0.27386 0.12243 C 0.28268 0.11088 0.28976 0.09807 0.29811 0.0861 C 0.29937 0.084 0.30283 0.08001 0.30283 0.08022 C 0.30394 0.07539 0.30441 0.07056 0.30583 0.06594 C 0.3063 0.06384 0.30803 0.06153 0.30709 0.05985 C 0.30614 0.05775 0.30346 0.0588 0.30094 0.05796 C 0.2989 0.05691 0.29732 0.05523 0.29496 0.05376 C 0.29165 0.05124 0.2885 0.04788 0.28457 0.04578 C 0.27701 0.04179 0.26929 0.03906 0.26205 0.0357 C 0.25417 0.03234 0.24724 0.02898 0.23921 0.02772 C 0.23197 0.02625 0.22394 0.02394 0.21685 0.02352 C 0.18394 0.02205 0.15118 0.02226 0.11842 0.02163 C 0.10945 0.01764 0.09984 0.01512 0.09118 0.00945 C 0.08882 0.00819 0.08724 0.0063 0.08535 0.00546 C 0.08031 0.00357 0.07606 0.00294 0.07134 0.00147 C 0.06992 0.00084 0.06835 2.28475E-6 0.06693 -0.00063 L 0.02331 0.00147 C 0.01984 0.00231 0.01764 0.00798 0.01575 0.01155 C 0.01338 0.0147 0.01071 0.02205 0.00976 0.02562 C 0.00882 0.02751 0.00803 0.02961 0.00803 0.03171 C 0.00803 0.03318 0.00882 0.03444 0.00976 0.0357 L 0.34677 0.04368 L 0.21071 0.05586 L 0.20772 0.06384 L 0.20772 0.06405 L 0.15338 0.22322 L 0.18457 0.24947 L 0.11653 0.38639 C 0.11921 0.39458 0.12693 0.42083 0.13181 0.42881 C 0.14142 0.44309 0.15181 0.45569 0.1622 0.46913 C 0.16646 0.47522 0.17118 0.48173 0.17575 0.48719 C 0.17811 0.48992 0.1874 0.50021 0.19071 0.50546 C 0.19228 0.50735 0.1926 0.50987 0.19386 0.51155 C 0.19622 0.51407 0.1989 0.51596 0.20157 0.51743 C 0.20457 0.51932 0.21071 0.52163 0.21071 0.52184 C 0.21496 0.51617 0.22 0.51134 0.22394 0.50546 C 0.25653 0.4601 0.26504 0.42545 0.31496 0.3845 C 0.32157 0.37904 0.32803 0.37421 0.33464 0.36833 C 0.35291 0.35132 0.37606 0.32675 0.39165 0.30575 C 0.40268 0.29147 0.41386 0.27719 0.42394 0.26144 C 0.43086 0.25031 0.43606 0.23729 0.44189 0.22511 C 0.44378 0.21587 0.44661 0.20663 0.44787 0.19697 C 0.45181 0.16652 0.44646 0.10206 0.44472 0.0861 C 0.44409 0.08106 0.44173 0.07665 0.44 0.07203 C 0.43701 0.06132 0.43496 0.05019 0.43102 0.03969 C 0.42346 0.01722 0.41165 -0.00399 0.39953 -0.02268 C 0.39323 -0.03276 0.38252 -0.04599 0.3737 -0.05292 C 0.3663 -0.05901 0.35937 -0.06762 0.35134 -0.06909 L 0.30882 -0.07728 C 0.29039 -0.07581 0.27228 -0.07665 0.25417 -0.07308 C 0.24079 -0.07035 0.20819 -0.05019 0.19685 -0.04284 C 0.19118 -0.03948 0.16835 -0.02499 0.16063 -0.0168 C 0.15102 -0.00609 0.13386 0.01575 0.12567 0.02961 C 0.1211 0.03801 0.11638 0.04683 0.11228 0.05586 C 0.0926 0.09744 0.09039 0.10143 0.07921 0.13859 C 0.07764 0.14237 0.07685 0.14657 0.07606 0.15056 C 0.07417 0.16001 0.07307 0.16946 0.07134 0.17891 C 0.07307 0.19697 0.07307 0.21545 0.07606 0.2333 C 0.07685 0.23939 0.08 0.24485 0.08346 0.24947 C 0.08913 0.25703 0.10142 0.26837 0.11071 0.27152 C 0.1222 0.27572 0.13386 0.27824 0.14567 0.2816 C 0.19197 0.28034 0.23811 0.28223 0.28457 0.27761 C 0.3159 0.27446 0.35527 0.26459 0.38756 0.24947 C 0.40882 0.23897 0.42079 0.23372 0.43858 0.21923 C 0.45323 0.20747 0.47464 0.18689 0.48425 0.17072 C 0.4874 0.16463 0.49118 0.15896 0.4948 0.15266 C 0.49937 0.14342 0.50504 0.13482 0.5085 0.12432 C 0.51008 0.1176 0.51275 0.11109 0.51433 0.10416 C 0.51606 0.09723 0.51496 0.09408 0.51716 0.0882 C 0.51842 0.08589 0.51968 0.08421 0.52031 0.08211 C 0.52346 0.07329 0.52 0.0777 0.52504 0.06804 C 0.52724 0.06321 0.53417 0.05691 0.53716 0.05376 C 0.53858 0.05187 0.53953 0.04914 0.54157 0.04788 C 0.54646 0.04389 0.55417 0.04305 0.56 0.04179 C 0.57575 0.04242 0.59197 0.04158 0.60819 0.04368 C 0.61118 0.04431 0.61464 0.04704 0.61716 0.04977 C 0.62189 0.05481 0.63181 0.07014 0.63512 0.07602 C 0.63575 0.08001 0.63638 0.08421 0.63701 0.0882 C 0.63827 0.09492 0.64016 0.10143 0.6411 0.10836 C 0.64252 0.11424 0.64268 0.12033 0.64315 0.12642 C 0.64173 0.14594 0.64252 0.16568 0.63968 0.18479 C 0.63811 0.20012 0.6285 0.21734 0.62189 0.22931 C 0.61669 0.2375 0.61228 0.24569 0.60661 0.25346 C 0.59732 0.26669 0.57244 0.28412 0.56457 0.28559 C 0.52457 0.29357 0.48394 0.29105 0.44315 0.29378 C 0.38079 0.28769 0.38567 0.29063 0.30425 0.26354 C 0.25008 0.24548 0.19842 0.22763 0.15338 0.1829 C 0.13606 0.16589 0.12142 0.14447 0.10756 0.12243 C 0.10189 0.11298 0.08299 0.05649 0.07921 0.04578 C 0.07149 0.0273 0.06409 0.00924 0.05606 -0.00861 C 0.05023 -0.02226 0.04331 -0.03486 0.03795 -0.04893 C 0.00299 -0.14721 0.03638 -0.06552 0.02031 -0.09303 C 0.01071 -0.10941 0.01795 -0.10143 0.00976 -0.1092 C 0.0011 -0.10794 -0.0074 -0.10689 -0.01622 -0.10521 C -0.02205 -0.10416 -0.03433 -0.10122 -0.03433 -0.10101 C -0.04016 -0.09807 -0.04866 -0.09513 -0.05402 -0.08904 C -0.05512 -0.08757 -0.05559 -0.08484 -0.05701 -0.08295 C -0.07276 -0.06195 -0.05244 -0.09408 -0.06914 -0.06909 C -0.0778 -0.05586 -0.06929 -0.06636 -0.07827 -0.05103 C -0.07937 -0.04872 -0.08126 -0.04704 -0.08252 -0.04494 C -0.08473 -0.03696 -0.08441 -0.04095 -0.08441 -0.03276 L -0.23969 0.03969 C -0.22851 0.05649 -0.23307 0.05082 -0.22788 0.05796 L -0.24441 -0.03885 L -0.26992 -0.04494 L -0.2852 -0.05103 L -0.1326 0.02352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3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8" y="2471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29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文鼎中特明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2019-10-29T02:15:34Z</dcterms:modified>
  <dc:language>zh-TW</dc:language>
</cp:coreProperties>
</file>