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AC733-9EDA-44F5-B989-587F563483CA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B7A03-086B-4376-A42A-AE29064C01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B7A03-086B-4376-A42A-AE29064C01B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600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0" y="32563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04454" y="681643"/>
            <a:ext cx="2987040" cy="1767840"/>
          </a:xfrm>
          <a:prstGeom prst="wedgeEllipseCallout">
            <a:avLst>
              <a:gd name="adj1" fmla="val -38927"/>
              <a:gd name="adj2" fmla="val 817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你們知道「一」開頭的成語嗎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62545" y="692727"/>
            <a:ext cx="2355273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462116" y="692727"/>
            <a:ext cx="2355273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一心二用</a:t>
            </a:r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4676838" y="568036"/>
            <a:ext cx="2126258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85928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729345" y="890847"/>
            <a:ext cx="2634655" cy="141316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14655" y="762000"/>
            <a:ext cx="2563090" cy="188421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916519" y="701040"/>
            <a:ext cx="3649544" cy="1486364"/>
          </a:xfrm>
          <a:prstGeom prst="rect">
            <a:avLst/>
          </a:prstGeom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60022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259782" y="1108364"/>
            <a:ext cx="2479963" cy="155563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653 -0.02583 L 0.65653 -0.02583 C 0.65102 -0.03003 0.64535 -0.03381 0.64 -0.03801 C 0.63685 -0.04053 0.63401 -0.04368 0.63086 -0.04599 C 0.62787 -0.0483 0.62472 -0.04998 0.62173 -0.05208 C 0.61827 -0.0546 0.6148 -0.05754 0.61118 -0.06027 C 0.60929 -0.06153 0.60709 -0.06279 0.6052 -0.06426 C 0.60268 -0.06615 0.60016 -0.06825 0.59764 -0.07035 C 0.59559 -0.07161 0.59354 -0.07287 0.59149 -0.07434 C 0.58992 -0.07539 0.58866 -0.07728 0.58709 -0.07833 C 0.5852 -0.07938 0.58299 -0.07959 0.58094 -0.08043 C 0.57212 -0.08379 0.5811 -0.08127 0.57039 -0.08442 C 0.56787 -0.08505 0.56535 -0.08547 0.56283 -0.08631 C 0.56126 -0.08694 0.55984 -0.08799 0.55827 -0.08841 C 0.55228 -0.09009 0.54614 -0.09072 0.54016 -0.0924 C 0.53764 -0.09303 0.53512 -0.09387 0.5326 -0.0945 C 0.52724 -0.09555 0.51197 -0.09765 0.50693 -0.09849 C 0.47354 -0.10962 0.50882 -0.09849 0.41764 -0.10248 C 0.41512 -0.10269 0.41275 -0.10416 0.41008 -0.10458 C 0.4052 -0.10542 0.4 -0.10584 0.39496 -0.10647 C 0.38142 -0.10584 0.36772 -0.10563 0.35417 -0.10458 C 0.34976 -0.10416 0.34882 -0.10101 0.3452 -0.09849 C 0.34299 -0.09702 0.33653 -0.09513 0.33449 -0.0945 C 0.32394 -0.08043 0.33575 -0.09408 0.32551 -0.08631 C 0.32189 -0.08379 0.30992 -0.06951 0.30882 -0.06825 C 0.3052 -0.06363 0.30173 -0.0588 0.29827 -0.05418 C 0.29622 -0.05145 0.29354 -0.04956 0.29228 -0.04599 C 0.29118 -0.04347 0.29055 -0.04032 0.28913 -0.03801 C 0.27275 -0.00882 0.29244 -0.04956 0.27858 -0.02184 C 0.27764 -0.01995 0.27291 -0.00882 0.27102 -0.00567 C 0.26961 -0.00357 0.26787 -0.00189 0.26646 0.00021 C 0.25716 0.01701 0.2652 0.00399 0.26047 0.01638 C 0.25968 0.01869 0.25842 0.02037 0.25748 0.02247 C 0.25449 0.0294 0.25464 0.02982 0.25291 0.03654 C 0.25338 0.04053 0.25354 0.04473 0.25449 0.04872 C 0.25512 0.05166 0.25606 0.05439 0.25748 0.0567 C 0.26157 0.06425 0.26866 0.06971 0.27401 0.07496 C 0.28252 0.09176 0.26929 0.06656 0.28472 0.08903 C 0.29622 0.10583 0.28976 0.10163 0.29984 0.11318 C 0.30283 0.11654 0.30693 0.11906 0.31039 0.12116 C 0.3159 0.13229 0.31212 0.12284 0.31496 0.14132 C 0.31543 0.14489 0.3189 0.1556 0.31937 0.15749 C 0.32016 0.16022 0.32047 0.16295 0.32094 0.16568 C 0.32189 0.1703 0.32299 0.17492 0.32394 0.17975 C 0.32457 0.18248 0.32472 0.18521 0.32551 0.18773 C 0.32614 0.19004 0.32756 0.19172 0.3285 0.19382 C 0.33008 0.20474 0.33102 0.21398 0.33606 0.22406 C 0.33701 0.22616 0.33811 0.22805 0.33905 0.23015 C 0.34441 0.24254 0.33921 0.23435 0.34661 0.24422 C 0.34331 0.26606 0.34756 0.2627 0.33449 0.27236 C 0.33323 0.27341 0.33134 0.27341 0.33008 0.27446 C 0.32677 0.27677 0.32094 0.28244 0.32094 0.28244 C 0.29275 0.28055 0.26441 0.2795 0.23622 0.27656 C 0.2085 0.27341 0.18315 0.26627 0.15622 0.25829 C 0.15008 0.25661 0.14409 0.2543 0.13795 0.2522 C 0.13543 0.25031 0.13291 0.24842 0.13039 0.24632 C 0.11984 0.23645 0.11512 0.22721 0.1063 0.21188 C 0.10268 0.206 0.0989 0.20012 0.09575 0.19382 C 0.09228 0.18731 0.08976 0.18017 0.08661 0.17366 C 0.07669 0.15329 0.06661 0.13334 0.05638 0.11318 C 0.05401 0.10835 0.05055 0.10436 0.04882 0.09911 C 0.04724 0.09428 0.04598 0.08945 0.04425 0.08504 C 0.04299 0.08147 0.04094 0.07853 0.03968 0.07496 C 0.03842 0.07097 0.03779 0.06677 0.03669 0.06278 C 0.03527 0.05796 0.0337 0.05334 0.03212 0.04872 C 0.03118 0.04599 0.02992 0.04347 0.02913 0.04053 C 0.02803 0.03675 0.02724 0.03255 0.02614 0.02856 C 0.02409 0.02121 0.01874 0.00546 0.01701 -0.00378 C 0.01638 -0.00777 0.01622 -0.01176 0.01559 -0.01575 C 0.01338 -0.02772 0.00866 -0.03822 0.00646 -0.05019 C 0.00567 -0.05397 0.00551 -0.05817 0.00504 -0.06216 C -0.00032 -0.10101 0.00677 -0.04788 0.00189 -0.08043 C 0.00142 -0.08442 0.00094 -0.08841 0.00047 -0.0924 C 0.00142 -0.0945 0.00205 -0.09702 0.00346 -0.09849 C 0.00472 -0.09975 0.00646 -0.10059 0.00803 -0.10059 C 0.01701 -0.10059 0.02614 -0.09912 0.03527 -0.09849 C 0.03874 -0.09786 0.04236 -0.09744 0.04583 -0.09639 C 0.0474 -0.09597 0.04866 -0.0945 0.05039 -0.0945 C 0.05732 -0.0945 0.06205 -0.09639 0.0685 -0.09849 C 0.06567 -0.10941 0.06929 -0.10101 0.06094 -0.10647 C 0.05764 -0.10878 0.05512 -0.11235 0.05181 -0.11466 C 0.04976 -0.11592 0.04772 -0.11718 0.04583 -0.11865 C 0.04425 -0.11991 0.04299 -0.1218 0.04126 -0.12264 C 0.03937 -0.12369 0.03716 -0.12411 0.03527 -0.12474 C 0.03039 -0.12894 0.03039 -0.12936 0.02457 -0.13272 C 0.01071 -0.14091 0.02252 -0.13356 0.0126 -0.13881 C 0.00488 -0.1428 -0.00252 -0.147 -0.01008 -0.15099 C -0.01417 -0.15288 -0.01827 -0.15477 -0.02221 -0.15687 C -0.02725 -0.1596 -0.03213 -0.16317 -0.03732 -0.16506 C -0.05354 -0.17094 -0.05496 -0.17073 -0.07055 -0.17913 C -0.08662 -0.18774 -0.0811 -0.18753 -0.0978 -0.1911 C -0.10583 -0.19278 -0.12205 -0.19509 -0.12205 -0.19509 C -0.17181 -0.19278 -0.15606 -0.19698 -0.19606 -0.18522 C -0.20221 -0.18333 -0.20835 -0.18165 -0.21417 -0.17913 C -0.21732 -0.17787 -0.22567 -0.17073 -0.22788 -0.16905 C -0.23181 -0.15309 -0.22583 -0.17409 -0.23386 -0.15687 C -0.23528 -0.15393 -0.23575 -0.15015 -0.23685 -0.14679 C -0.23827 -0.14343 -0.24032 -0.14028 -0.24142 -0.13671 C -0.24331 -0.13083 -0.24473 -0.12474 -0.24599 -0.11865 C -0.25055 -0.09618 -0.25087 -0.08925 -0.25354 -0.06615 C -0.25465 -0.04494 -0.25701 -0.01638 -0.25354 0.00441 C -0.25307 0.00756 -0.24929 0.00798 -0.24756 0.01029 C -0.23465 0.02688 -0.22252 0.0441 -0.20976 0.06068 C -0.17764 0.10247 -0.19339 0.07895 -0.16284 0.12116 C -0.15717 0.12914 -0.15102 0.1367 -0.14614 0.14552 C -0.13181 0.17198 -0.13748 0.15959 -0.12803 0.18164 C -0.12536 0.19613 -0.12394 0.1997 -0.12961 0.22007 C -0.13039 0.22259 -0.1337 0.22112 -0.13559 0.22196 C -0.13827 0.22322 -0.14079 0.22469 -0.14315 0.22616 C -0.1452 0.22721 -0.14709 0.22931 -0.14929 0.23015 C -0.15213 0.2312 -0.15528 0.2312 -0.15827 0.23204 C -0.16142 0.23309 -0.16425 0.23498 -0.1674 0.23624 C -0.17496 0.23897 -0.18236 0.24191 -0.19008 0.24422 C -0.20646 0.24905 -0.21339 0.24863 -0.23087 0.25031 L -0.30347 0.24821 C -0.31102 0.248 -0.31858 0.24779 -0.32614 0.24632 C -0.33228 0.24506 -0.33811 0.24191 -0.34425 0.24023 C -0.34819 0.23918 -0.35228 0.23876 -0.35638 0.23813 C -0.36095 0.23582 -0.37701 0.22847 -0.38063 0.22406 C -0.38788 0.21503 -0.38992 0.20537 -0.3926 0.19382 C -0.3937 0.1892 -0.39465 0.18437 -0.39575 0.17975 C -0.39795 0.15035 -0.40142 0.11108 -0.40173 0.08294 C -0.40205 0.05208 -0.40205 0.021 -0.40016 -0.00987 C -0.39843 -0.03822 -0.38709 -0.09366 -0.38205 -0.12075 C -0.3811 -0.13419 -0.38032 -0.14763 -0.37906 -0.16107 C -0.37843 -0.16779 -0.37386 -0.17493 -0.37606 -0.18123 C -0.37732 -0.1848 -0.38221 -0.18018 -0.38504 -0.17913 C -0.39276 -0.1764 -0.40095 -0.17262 -0.40772 -0.16695 C -0.42662 -0.15183 -0.44567 -0.13734 -0.46378 -0.12075 C -0.47024 -0.11466 -0.47717 -0.1092 -0.48331 -0.10248 C -0.49276 -0.0924 -0.50047 -0.07917 -0.51055 -0.07035 C -0.51354 -0.06762 -0.51701 -0.06552 -0.51969 -0.06216 C -0.52551 -0.05439 -0.52236 -0.05775 -0.52866 -0.05208 C -0.53055 -0.0483 -0.53528 -0.03927 -0.53622 -0.03591 C -0.53764 -0.0315 -0.53827 -0.02646 -0.53937 -0.02184 C -0.54016 -0.01785 -0.54142 -0.01386 -0.54236 -0.00987 C -0.54536 0.00357 -0.54929 0.0168 -0.55134 0.03045 C -0.55244 0.03717 -0.55354 0.04389 -0.55449 0.05061 C -0.55512 0.05607 -0.55512 0.06152 -0.55591 0.06677 C -0.55654 0.07097 -0.5589 0.07895 -0.5589 0.07895 C -0.55795 0.10436 -0.5578 0.12998 -0.55591 0.1556 C -0.55575 0.15791 -0.55386 0.15938 -0.55291 0.16148 C -0.54677 0.17576 -0.55386 0.16694 -0.5378 0.17975 C -0.52929 0.18647 -0.52 0.19172 -0.51213 0.19991 L -0.48488 0.22805 C -0.48457 0.22847 -0.47276 0.24128 -0.47134 0.24212 L -0.4652 0.24632 C -0.46425 0.24884 -0.46362 0.25199 -0.46221 0.2543 C -0.4611 0.25619 -0.45906 0.25682 -0.45764 0.25829 C -0.45102 0.26501 -0.44457 0.27173 -0.43795 0.27845 C -0.43008 0.28664 -0.40866 0.30827 -0.40016 0.31478 C -0.38205 0.32885 -0.36488 0.34544 -0.34583 0.3572 C -0.34032 0.36056 -0.33449 0.36329 -0.32914 0.36728 C -0.32331 0.37148 -0.31843 0.37736 -0.3126 0.38135 C -0.30567 0.38597 -0.29827 0.38891 -0.29134 0.39332 C -0.28315 0.39899 -0.27543 0.40613 -0.26709 0.41159 C -0.25386 0.4202 -0.24032 0.42881 -0.2263 0.43574 C -0.17465 0.46157 -0.19496 0.45674 -0.1674 0.46199 C -0.15748 0.46724 -0.15024 0.47144 -0.13858 0.47396 C -0.1326 0.47543 -0.12646 0.47648 -0.12047 0.47816 C -0.11795 0.47879 -0.11543 0.47942 -0.11291 0.48005 C -0.11087 0.48068 -0.10898 0.48173 -0.10693 0.48215 C -0.09039 0.48551 -0.09795 0.48236 -0.08567 0.48614 C -0.08173 0.4874 -0.0737 0.49013 -0.0737 0.49013 C -0.04536 0.4895 -0.01717 0.48992 0.01102 0.48824 C 0.01669 0.48782 0.02205 0.48551 0.02772 0.48404 C 0.03433 0.48236 0.05543 0.4769 0.06094 0.47396 C 0.06346 0.4727 0.06583 0.47123 0.0685 0.46997 C 0.07039 0.46913 0.0726 0.46892 0.07449 0.46808 C 0.07669 0.46703 0.07842 0.46514 0.08063 0.46388 C 0.08346 0.46241 0.08677 0.46178 0.08961 0.45989 C 0.10976 0.44645 0.08457 0.46283 0.10016 0.4538 C 0.10236 0.45275 0.10425 0.45128 0.1063 0.44981 C 0.11149 0.44603 0.11716 0.44141 0.12142 0.43574 C 0.12362 0.43259 0.1252 0.4286 0.1274 0.42566 C 0.12976 0.42251 0.13275 0.42062 0.13496 0.41768 C 0.14425 0.40508 0.15307 0.39206 0.1622 0.37925 C 0.1652 0.37526 0.17134 0.36728 0.17134 0.36728 C 0.17653 0.34586 0.17118 0.36392 0.18031 0.34292 C 0.18205 0.33914 0.18331 0.33494 0.18488 0.33095 C 0.1863 0.32738 0.18787 0.32423 0.18945 0.32087 C 0.18992 0.31688 0.19024 0.31268 0.19086 0.30869 C 0.19165 0.3047 0.19307 0.30071 0.19401 0.29672 C 0.19449 0.29399 0.1948 0.29126 0.19543 0.28853 C 0.19638 0.28454 0.19842 0.27656 0.19842 0.27656 C 0.19795 0.27173 0.19827 0.2669 0.19701 0.26228 C 0.19559 0.25787 0.19212 0.25493 0.19086 0.25031 C 0.18819 0.23939 0.19102 0.24842 0.18488 0.23624 C 0.18142 0.2291 0.18094 0.2249 0.17575 0.22007 C 0.17401 0.21818 0.17165 0.21755 0.16976 0.21608 C 0.16819 0.21482 0.16677 0.21335 0.1652 0.21188 C 0.14614 0.21272 0.12409 0.20075 0.10772 0.21398 C 0.10598 0.21545 0.10961 0.2585 0.11386 0.27047 C 0.1159 0.27614 0.11937 0.28076 0.12142 0.28664 C 0.12346 0.29231 0.12362 0.29924 0.12598 0.3047 C 0.12819 0.31016 0.13181 0.31436 0.13496 0.31877 C 0.14598 0.33473 0.14819 0.33662 0.16378 0.34901 C 0.16756 0.35216 0.17149 0.35531 0.17575 0.3572 C 0.17701 0.35762 0.19811 0.36098 0.19842 0.36119 C 0.21354 0.35909 0.22882 0.35825 0.24378 0.3551 C 0.25102 0.35363 0.25795 0.34943 0.26504 0.34712 C 0.27449 0.34397 0.26898 0.34544 0.28157 0.34292 C 0.28315 0.34229 0.28457 0.34145 0.28614 0.34103 C 0.29827 0.33746 0.30992 0.33788 0.32252 0.33704 C 0.32646 0.32087 0.32709 0.32486 0.32252 0.3047 C 0.32189 0.30239 0.32079 0.30008 0.31937 0.29861 C 0.31795 0.29693 0.30772 0.29462 0.3074 0.29462 C 0.29921 0.29525 0.29118 0.29525 0.28315 0.29672 C 0.28 0.29714 0.27716 0.29945 0.27401 0.30071 C 0.2685 0.30302 0.26504 0.30344 0.2589 0.3047 C 0.25748 0.30596 0.25606 0.30764 0.25449 0.30869 C 0.25165 0.31058 0.24472 0.31226 0.24236 0.31268 C 0.23323 0.31436 0.21512 0.31688 0.21512 0.31688 C 0.2052 0.3257 0.2074 0.32171 0.20157 0.33284 C 0.19937 0.33683 0.19543 0.34502 0.19543 0.34502 C 0.19496 0.34775 0.1948 0.35048 0.19401 0.353 C 0.19228 0.35867 0.18898 0.36329 0.18787 0.36917 C 0.18315 0.39437 0.18929 0.36308 0.18488 0.38324 C 0.18268 0.39374 0.18346 0.39668 0.17732 0.4076 C 0.17543 0.41075 0.17118 0.41915 0.16819 0.42167 C 0.16598 0.42356 0.16315 0.4244 0.16063 0.42566 C 0.14551 0.42356 0.13039 0.42293 0.11527 0.41957 C 0.07181 0.41012 -0.04016 0.35615 -0.04945 0.35111 C -0.14362 0.29966 -0.11732 0.3194 -0.2263 0.22616 C -0.25354 0.20285 -0.28803 0.16757 -0.31102 0.13544 C -0.32362 0.1178 -0.34142 0.08189 -0.35039 0.06068 C -0.35591 0.04767 -0.36047 0.03381 -0.36551 0.02037 C -0.36599 0.01701 -0.36646 0.01365 -0.36693 0.01029 C -0.3674 0.00777 -0.36819 0.00504 -0.36851 0.00231 C -0.36929 -0.0063 -0.36945 -0.01512 -0.36992 -0.02394 C -0.3674 -0.03255 -0.36788 -0.04431 -0.36236 -0.05019 C -0.35795 -0.05481 -0.35228 -0.05817 -0.34882 -0.06426 C -0.34016 -0.07959 -0.34851 -0.06657 -0.33969 -0.07623 C -0.33228 -0.08463 -0.33827 -0.08085 -0.32914 -0.08841 C -0.31654 -0.09891 -0.32882 -0.08757 -0.31858 -0.0945 C -0.31701 -0.09555 -0.31559 -0.09723 -0.31402 -0.09849 C -0.31134 -0.09723 -0.30536 -0.09492 -0.30347 -0.0924 C -0.30095 -0.08904 -0.29748 -0.08043 -0.29748 -0.08043 C -0.29606 -0.07014 -0.29543 -0.06216 -0.29291 -0.05208 C -0.28945 -0.03843 -0.2937 -0.05523 -0.28835 -0.03591 C -0.28551 -0.02625 -0.28709 -0.02625 -0.28079 -0.01386 C -0.27795 -0.00819 -0.27732 -0.00819 -0.27622 -0.00168 C -0.27512 0.00504 -0.27323 0.01848 -0.27323 0.01848 C -0.27087 0.06782 -0.27165 0.04704 -0.27024 0.11318 C -0.26929 0.15119 -0.27323 0.16946 -0.26709 0.19781 C -0.26677 0.19991 -0.26614 0.2018 -0.26567 0.2039 C -0.26347 0.24758 -0.2652 0.2417 -0.25197 0.29672 C -0.24992 0.30575 -0.24614 0.31415 -0.24299 0.32276 C -0.23433 0.34565 -0.22803 0.36287 -0.21417 0.38135 C -0.20032 0.39983 -0.16772 0.43007 -0.15228 0.44183 C -0.11008 0.47375 -0.08536 0.48803 -0.03591 0.49832 C 0.02929 0.51176 0.0948 0.52436 0.16063 0.53045 C 0.23968 0.5378 0.39811 0.53864 0.39811 0.53864 L 0.59149 0.53654 C 0.61386 0.53549 0.6359 0.53045 0.65811 0.52646 C 0.68031 0.52247 0.72457 0.51239 0.72457 0.51239 C 0.72661 0.51092 0.72866 0.50987 0.73071 0.5084 C 0.73228 0.50714 0.73496 0.50672 0.73512 0.5042 C 0.73685 0.48908 0.7337 0.47627 0.72756 0.46388 C 0.72504 0.45884 0.72142 0.45485 0.71858 0.44981 C 0.71527 0.44393 0.71291 0.43742 0.70945 0.43175 C 0.69827 0.41306 0.68787 0.39332 0.67464 0.37736 C 0.66063 0.36014 0.63275 0.32507 0.61575 0.30869 C 0.59401 0.2879 0.57134 0.26858 0.54929 0.24821 C 0.52693 0.22763 0.50488 0.20663 0.48268 0.18584 C 0.47559 0.17912 0.46709 0.1745 0.46157 0.16568 C 0.45701 0.15812 0.45212 0.15119 0.44787 0.14342 C 0.43401 0.1178 0.44835 0.13796 0.43732 0.12326 C 0.43685 0.1199 0.43701 0.11633 0.4359 0.11318 C 0.43496 0.11066 0.43307 0.10877 0.43134 0.10709 C 0.42898 0.10478 0.4263 0.1031 0.42378 0.101 C 0.41701 0.09554 0.42173 0.09806 0.41464 0.09512 C 0.4137 0.09302 0.41307 0.0905 0.41165 0.08903 C 0.41039 0.08777 0.4085 0.08777 0.40709 0.08693 C 0.39134 0.07769 0.40378 0.08336 0.39354 0.07895 C 0.3874 0.08021 0.38126 0.08105 0.37543 0.08294 C 0.37197 0.08399 0.36425 0.09155 0.36173 0.09302 C 0.35984 0.09407 0.35779 0.09428 0.35575 0.09512 C 0.3537 0.09701 0.35165 0.0989 0.34961 0.101 C 0.34803 0.10289 0.34693 0.10541 0.3452 0.10709 C 0.34331 0.10898 0.34094 0.1094 0.33905 0.11108 C 0.33732 0.11276 0.33622 0.11528 0.33449 0.11717 C 0.3326 0.11948 0.33039 0.12095 0.3285 0.12326 C 0.31212 0.143 0.32362 0.13229 0.31338 0.14132 C 0.30677 0.15476 0.31449 0.13985 0.30583 0.1535 C 0.30157 0.16001 0.30173 0.16127 0.29827 0.16757 C 0.29685 0.1703 0.29512 0.17303 0.2937 0.17576 C 0.2926 0.17765 0.29181 0.17996 0.29071 0.18164 C 0.28929 0.18395 0.28756 0.18563 0.28614 0.18773 C 0.28079 0.19634 0.28504 0.19088 0.28157 0.19991 C 0.28079 0.20201 0.27968 0.2039 0.27858 0.206 L 0.27401 0.23015 L 0.2726 0.23813 C 0.27307 0.24527 0.27307 0.26144 0.27559 0.27047 C 0.27764 0.27761 0.28157 0.28454 0.28472 0.29063 C 0.28567 0.29252 0.28709 0.29441 0.28772 0.29672 C 0.28913 0.30239 0.28976 0.30449 0.29071 0.31079 C 0.29134 0.31478 0.29134 0.31898 0.29228 0.32276 C 0.29291 0.32633 0.29417 0.32948 0.29527 0.33284 C 0.29575 0.33893 0.2959 0.34502 0.29669 0.35111 C 0.29732 0.35531 0.29921 0.35909 0.29984 0.36308 C 0.30079 0.3698 0.3011 0.37673 0.30283 0.38324 C 0.30646 0.39773 0.30205 0.37967 0.30583 0.39752 C 0.3063 0.39941 0.3063 0.40172 0.3074 0.4034 C 0.31039 0.40865 0.31795 0.41768 0.31795 0.41768 C 0.31874 0.42062 0.3274 0.44897 0.3285 0.4538 L 0.33149 0.46808 C 0.33228 0.47711 0.33449 0.50273 0.33449 0.51029 C 0.33449 0.56278 0.3348 0.61528 0.33307 0.66757 C 0.33228 0.6892 0.32898 0.71062 0.32693 0.73204 C 0.32646 0.74422 0.32614 0.75619 0.32551 0.76837 C 0.3252 0.77446 0.32551 0.78076 0.32394 0.78643 C 0.32331 0.78874 0.32094 0.78916 0.31937 0.79063 C 0.30126 0.78979 0.28315 0.78979 0.26504 0.78853 C 0.26346 0.78832 0.26205 0.78706 0.26047 0.78643 C 0.24283 0.77971 0.26913 0.79042 0.24535 0.78244 C 0.2422 0.78139 0.23622 0.77845 0.23622 0.77845 C 0.22567 0.77971 0.21496 0.77971 0.20457 0.78244 C 0.19968 0.7837 0.19559 0.78811 0.19086 0.79063 C 0.17354 0.80008 0.18472 0.7942 0.17134 0.79861 C 0.16976 0.79903 0.16835 0.8005 0.16677 0.80071 C 0.15008 0.80176 0.13354 0.80197 0.11685 0.8026 C 0.0822 0.81037 0.09874 0.80743 0.02614 0.8026 C 0.02252 0.80239 0.01905 0.79987 0.01559 0.79861 C 0.00756 0.79588 -0.00032 0.79168 -0.00866 0.79063 C -0.03843 0.78664 -0.00976 0.79105 -0.05402 0.78055 C -0.06347 0.77824 -0.07323 0.77656 -0.08268 0.77446 C -0.10347 0.76984 -0.07307 0.7753 -0.10236 0.77047 C -0.1074 0.76816 -0.10898 0.76753 -0.11449 0.76438 C -0.11654 0.76312 -0.11843 0.76144 -0.12047 0.76039 C -0.12347 0.75871 -0.12662 0.75745 -0.12961 0.75619 C -0.13811 0.75283 -0.14536 0.75073 -0.1537 0.74611 C -0.15795 0.7438 -0.16173 0.74023 -0.16583 0.73813 C -0.17071 0.73561 -0.17606 0.73435 -0.18095 0.73204 C -0.19323 0.72637 -0.20536 0.72028 -0.21732 0.71398 C -0.22299 0.71083 -0.22819 0.70663 -0.23386 0.7039 C -0.27244 0.68416 -0.22819 0.70999 -0.2611 0.69172 C -0.26929 0.68731 -0.27701 0.68185 -0.28536 0.67765 C -0.30142 0.66967 -0.30725 0.66694 -0.32614 0.65539 L -0.35937 0.63523 C -0.37685 0.62473 -0.37559 0.62662 -0.39575 0.61108 C -0.41197 0.59869 -0.42866 0.58714 -0.4441 0.57286 C -0.47402 0.54473 -0.4863 0.51302 -0.51354 0.47816 C -0.52567 0.46262 -0.53827 0.44771 -0.54992 0.43175 C -0.59543 0.36875 -0.65764 0.27383 -0.70992 0.21188 C -0.7589 0.15413 -0.80835 0.09722 -0.85669 0.03864 C -0.9463 -0.07014 -0.96504 -0.10185 -1.04709 -0.25746 C -1.05433 -0.27111 -1.05622 -0.28833 -1.06079 -0.30387 C -1.06331 -0.32613 -1.06693 -0.34797 -1.06835 -0.37044 C -1.06882 -0.37989 -1.0715 -0.39165 -1.06677 -0.39858 C -1.06331 -0.40362 -1.05669 -0.39627 -1.05165 -0.39459 C -1.04898 -0.39375 -1.04662 -0.39186 -1.0441 -0.3906 C -1.03953 -0.3885 -1.03496 -0.38661 -1.03055 -0.38451 C -1.01465 -0.37695 -1.03039 -0.38409 -1.01685 -0.37653 C -1.00945 -0.37233 -1.00173 -0.36855 -0.99417 -0.36435 C -0.99102 -0.36267 -0.98819 -0.36015 -0.9852 -0.35826 C -0.9611 -0.34461 -0.97323 -0.35847 -0.93528 -0.32802 C -0.91622 -0.3129 -0.92536 -0.31941 -0.90803 -0.30786 C -0.90709 -0.30597 -0.9063 -0.30345 -0.90504 -0.30177 C -0.90126 -0.29736 -0.89575 -0.29547 -0.89291 -0.2898 C -0.88362 -0.27132 -0.90063 -0.3045 -0.87937 -0.26964 C -0.87795 -0.26733 -0.87764 -0.26397 -0.87622 -0.26166 C -0.87307 -0.25641 -0.86866 -0.25284 -0.86567 -0.24738 C -0.84693 -0.21252 -0.82945 -0.1764 -0.81134 -0.14091 C -0.79071 -0.1008 -0.81071 -0.14196 -0.7841 -0.08631 C -0.78158 -0.08106 -0.77906 -0.0756 -0.77654 -0.07035 C -0.77354 -0.06405 -0.77039 -0.05817 -0.7674 -0.05208 L -0.7463 -0.00987 C -0.74425 -0.00567 -0.74221 -0.00168 -0.74016 0.00231 C -0.73512 0.01302 -0.73008 0.02373 -0.72504 0.03465 C -0.72362 0.03801 -0.72063 0.04473 -0.72063 0.04473 C -0.72 0.04725 -0.71984 0.05019 -0.71906 0.05271 C -0.71874 0.05376 -0.7074 0.08168 -0.70551 0.09092 C -0.70315 0.10163 -0.69937 0.12326 -0.69937 0.12326 C -0.6989 0.12998 -0.69827 0.1367 -0.69795 0.14342 C -0.69732 0.15413 -0.69748 0.16505 -0.69638 0.17576 C -0.69402 0.19928 -0.69386 0.17891 -0.69181 0.19382 C -0.68662 0.23351 -0.68835 0.2165 -0.68583 0.24422 C -0.68394 0.42713 -0.69449 0.34124 -0.68126 0.4055 C -0.67969 0.41327 -0.68016 0.41264 -0.67827 0.41957 C -0.67118 0.44456 -0.67906 0.41642 -0.67213 0.43784 C -0.6715 0.43973 -0.6715 0.44204 -0.67071 0.44372 C -0.66268 0.45989 -0.65937 0.45821 -0.64646 0.47207 C -0.64173 0.47711 -0.63764 0.4832 -0.63291 0.48824 C -0.62851 0.49265 -0.62347 0.49559 -0.61921 0.50021 C -0.61543 0.50441 -0.6126 0.51008 -0.60866 0.51428 C -0.60441 0.5189 -0.59921 0.52163 -0.59512 0.52646 C -0.53953 0.59281 -0.57039 0.56614 -0.51811 0.61717 C -0.50173 0.63313 -0.48488 0.64804 -0.46819 0.66358 C -0.46677 0.66484 -0.46551 0.66757 -0.46378 0.66757 C -0.40929 0.67009 -0.43449 0.66862 -0.38819 0.67156 C -0.37307 0.66358 -0.35732 0.65728 -0.34284 0.64741 C -0.33543 0.64237 -0.32976 0.63376 -0.32315 0.62725 C -0.32016 0.62431 -0.31685 0.62221 -0.31402 0.61927 C -0.31181 0.61675 -0.31008 0.6136 -0.30803 0.61108 C -0.30457 0.60688 -0.30063 0.60331 -0.29748 0.59911 C -0.29197 0.59176 -0.29717 0.59218 -0.28835 0.58693 C -0.28599 0.58546 -0.28331 0.58567 -0.28079 0.58483 C -0.26914 0.58105 -0.28425 0.58147 -0.25953 0.57895 C -0.24662 0.57748 -0.23339 0.57748 -0.22032 0.57685 C -0.21433 0.57601 -0.19465 0.57454 -0.18851 0.57076 C -0.1863 0.56929 -0.18567 0.5653 -0.18394 0.56278 C -0.18016 0.5567 -0.17654 0.55271 -0.17039 0.55061 C -0.15622 0.54578 -0.14299 0.54662 -0.12961 0.53864 C -0.08473 0.51176 -0.06536 0.49223 -0.01921 0.4559 C -0.01685 0.45401 0.03732 0.41306 0.04126 0.40949 C 0.0589 0.39416 0.07685 0.37946 0.09417 0.36308 C 0.10772 0.35048 0.11984 0.33536 0.13354 0.32276 C 0.15008 0.30743 0.16756 0.29336 0.18331 0.27656 C 0.18583 0.27383 0.18803 0.27026 0.19086 0.26837 C 0.20126 0.26207 0.21197 0.25682 0.22268 0.2522 C 0.22614 0.25073 0.22976 0.25115 0.23323 0.25031 C 0.26173 0.24401 0.24252 0.2459 0.28315 0.24422 L 0.34961 0.24212 C 0.35527 0.24149 0.36079 0.24128 0.3663 0.24023 C 0.36787 0.23981 0.36945 0.23939 0.37086 0.23813 C 0.37354 0.23582 0.3759 0.23288 0.37842 0.23015 C 0.3789 0.22742 0.37921 0.22469 0.37984 0.22196 C 0.38063 0.21923 0.38236 0.21692 0.38299 0.21398 C 0.38551 0.20117 0.3863 0.18689 0.3874 0.17366 C 0.38614 0.16316 0.3789 0.07937 0.36787 0.04662 C 0.35638 0.01281 0.34803 -0.02394 0.33149 -0.05418 C 0.32756 -0.06153 0.32331 -0.06867 0.31937 -0.07623 C 0.30819 -0.09828 0.29858 -0.12201 0.28614 -0.1428 C 0.2822 -0.14952 0.27779 -0.15582 0.27401 -0.16296 C 0.26661 -0.17745 0.25874 -0.19152 0.25291 -0.20706 C 0.25197 -0.20979 0.25102 -0.21252 0.24992 -0.21525 C 0.24331 -0.22974 0.23354 -0.24528 0.22425 -0.25557 C 0.21197 -0.2688 0.20205 -0.27258 0.18787 -0.27762 C 0.13779 -0.29568 0.15512 -0.29127 0.11842 -0.29778 C 0.11433 -0.29652 0.10992 -0.29631 0.1063 -0.29379 C 0.10126 -0.29022 0.09653 -0.28539 0.0926 -0.27972 C 0.07748 -0.2583 0.05953 -0.23961 0.04724 -0.21525 C 0.04425 -0.20916 0.04173 -0.20265 0.03827 -0.19698 C 0.03512 -0.19194 0.03071 -0.18837 0.02772 -0.18312 C 0.02409 -0.17682 0.02189 -0.16947 0.01858 -0.16296 C 0.01685 -0.15939 0.01449 -0.15645 0.0126 -0.15288 C 0.01039 -0.14889 0.0085 -0.1449 0.00646 -0.14091 C 0.00551 -0.13881 0.00409 -0.13713 0.00346 -0.13482 C 0.00299 -0.13272 0.00299 -0.13041 0.00189 -0.12873 C 0.00079 -0.12684 -0.0011 -0.126 -0.00252 -0.12474 C -0.00567 -0.11256 -0.00158 -0.12327 -0.00866 -0.11655 C -0.01102 -0.11445 -0.01244 -0.11088 -0.01465 -0.10857 C -0.02158 -0.10143 -0.02803 -0.09366 -0.03591 -0.08841 C -0.03984 -0.08568 -0.04425 -0.08358 -0.04788 -0.08043 C -0.05102 -0.0777 -0.05386 -0.07455 -0.05701 -0.07224 C -0.06394 -0.0672 -0.07008 -0.06594 -0.07669 -0.06027 C -0.07843 -0.05859 -0.07969 -0.05607 -0.08126 -0.05418 C -0.08914 -0.02583 -0.08284 -0.04998 -0.08882 -0.02394 C -0.09071 -0.01575 -0.09354 -0.00588 -0.0948 0.00231 C -0.09606 0.01092 -0.09685 0.01974 -0.0978 0.02856 C -0.09512 0.11864 -0.09906 0.11444 -0.08725 0.18584 C -0.0863 0.19151 -0.08173 0.2144 -0.07811 0.22406 C -0.07732 0.22616 -0.07622 0.22805 -0.07512 0.23015 C -0.04236 0.21545 -0.08551 0.23624 -0.06 0.22007 C -0.04205 0.20873 -0.02457 0.20285 -0.00567 0.19382 C -0.00205 0.19214 0.00126 0.18899 0.00504 0.18773 C 0.00882 0.18647 0.01307 0.18647 0.01701 0.18584 C 0.02362 0.18458 0.03024 0.18311 0.03669 0.18164 C 0.05228 0.17828 0.03575 0.18101 0.05338 0.17765 C 0.05732 0.17702 0.06142 0.17639 0.06551 0.17576 C 0.08661 0.17639 0.10787 0.17555 0.12898 0.17765 C 0.15323 0.18017 0.14 0.18227 0.15165 0.18584 C 0.1663 0.19025 0.16976 0.18962 0.18488 0.19592 C 0.18709 0.19676 0.18882 0.19865 0.19086 0.19991 C 0.20252 0.20663 0.18598 0.19319 0.20756 0.20999 C 0.20976 0.21167 0.21149 0.21419 0.21354 0.21608 C 0.21811 0.22007 0.22268 0.22385 0.22724 0.22805 C 0.23134 0.23204 0.23512 0.23645 0.23937 0.24023 C 0.24913 0.24926 0.24504 0.24275 0.25449 0.2543 C 0.25811 0.25871 0.26079 0.2648 0.26504 0.26837 C 0.26646 0.26984 0.26819 0.27068 0.26961 0.27236 C 0.27338 0.2774 0.27638 0.28328 0.28016 0.28853 C 0.28504 0.29546 0.29055 0.30155 0.29527 0.30869 C 0.29858 0.31373 0.30094 0.31982 0.30425 0.32486 C 0.30598 0.32738 0.3085 0.32843 0.31039 0.33095 C 0.31701 0.33977 0.31307 0.33746 0.31795 0.34712 C 0.32173 0.35468 0.32583 0.36203 0.33008 0.36917 C 0.33134 0.37148 0.33323 0.37295 0.33449 0.37526 C 0.3389 0.38303 0.34205 0.39185 0.34661 0.39941 C 0.34866 0.40277 0.35071 0.40613 0.35275 0.40949 C 0.35386 0.41138 0.35449 0.41369 0.35575 0.41558 C 0.35701 0.41768 0.3589 0.41936 0.36031 0.42167 C 0.3663 0.43196 0.36551 0.4307 0.36787 0.43973 C 0.36835 0.44456 0.36866 0.44918 0.36929 0.4538 C 0.37008 0.45947 0.37102 0.46283 0.37228 0.46808 C 0.37181 0.48152 0.37165 0.49496 0.37086 0.5084 C 0.37071 0.5105 0.36992 0.51239 0.36929 0.51428 C 0.3685 0.51722 0.36756 0.51995 0.3663 0.52247 C 0.36331 0.52793 0.35858 0.53171 0.35417 0.53444 C 0.35181 0.53612 0.34913 0.53738 0.34661 0.53864 C 0.34362 0.5399 0.34047 0.54074 0.33764 0.54263 C 0.33449 0.54452 0.33165 0.54683 0.3285 0.54872 C 0.32299 0.55166 0.31716 0.55313 0.31181 0.5567 C 0.30598 0.56068 0.29086 0.57223 0.28315 0.58084 C 0.2737 0.59134 0.27291 0.5947 0.26346 0.601 C 0.26205 0.60205 0.26047 0.60226 0.2589 0.6031 C 0.25685 0.60415 0.25496 0.60583 0.25291 0.60709 C 0.24283 0.61255 0.23291 0.61822 0.22268 0.62326 C 0.21921 0.62494 0.21559 0.62557 0.21212 0.62725 C 0.2085 0.62893 0.2052 0.63166 0.20157 0.63334 C 0.19386 0.63649 0.16976 0.64573 0.15764 0.64951 C 0.15055 0.65161 0.14362 0.6535 0.13653 0.65539 C 0.13118 0.65686 0.12189 0.65854 0.11685 0.65959 L 0.05795 0.6535 C 0.05433 0.65308 0.05071 0.65266 0.04724 0.6514 C 0.04472 0.65056 0.04236 0.64846 0.03968 0.64741 C 0.03275 0.64447 0.02567 0.64216 0.01858 0.63943 C 0.01559 0.63817 0.01244 0.63712 0.00945 0.63523 C 0.00283 0.63103 -0.00378 0.62641 -0.01008 0.62116 C -0.03339 0.60163 -0.04992 0.5863 -0.06914 0.56068 C -0.08882 0.53444 -0.10725 0.50672 -0.12662 0.48005 C -0.13843 0.46367 -0.15071 0.44792 -0.16284 0.43175 C -0.17591 0.41432 -0.18898 0.39668 -0.20221 0.37925 C -0.30945 0.23918 -0.39181 0.14048 -0.49244 -0.02394 C -0.54646 -0.11214 -0.60299 -0.22827 -0.63748 -0.3381 C -0.65575 -0.39648 -0.70158 -0.45527 -0.68725 -0.51554 C -0.67811 -0.55397 -0.62677 -0.51155 -0.59654 -0.50945 C -0.59811 -0.50756 -0.59969 -0.50567 -0.6011 -0.50336 C -0.60488 -0.49748 -0.60504 -0.49265 -0.61024 -0.4874 C -0.61228 -0.48509 -0.61528 -0.48467 -0.6178 -0.4832 C -0.63843 -0.45569 -0.60614 -0.49748 -0.64347 -0.45716 C -0.66457 -0.43428 -0.68473 -0.40992 -0.70551 -0.38661 C -0.71827 -0.37191 -0.71764 -0.37422 -0.7326 -0.35217 C -0.74205 -0.33852 -0.75008 -0.32298 -0.75984 -0.30996 C -0.76142 -0.30786 -0.76315 -0.30618 -0.76441 -0.30387 C -0.76961 -0.29358 -0.76866 -0.29085 -0.77197 -0.27972 C -0.77276 -0.27699 -0.77402 -0.27426 -0.77496 -0.27153 C -0.77543 -0.26481 -0.77591 -0.25809 -0.77654 -0.25158 C -0.77685 -0.24675 -0.77764 -0.24213 -0.77795 -0.2373 C -0.77906 -0.22386 -0.78 -0.21042 -0.7811 -0.19698 C -0.78362 -0.08904 -0.78079 -0.17892 -0.78551 -0.08442 C -0.7863 -0.07161 -0.78614 -0.0588 -0.78709 -0.04599 C -0.78756 -0.03927 -0.79008 -0.02583 -0.79008 -0.02583 C -0.79339 0.02121 -0.79039 0.00399 -0.79465 0.02646 C -0.79764 0.0905 -0.80016 0.1157 -0.78551 0.19991 C -0.78299 0.21482 -0.75228 0.22196 -0.7463 0.22406 C -0.4674 0.20306 -0.58331 0.22343 -0.17638 0.08903 C -0.08441 0.05859 0.00787 0.02856 0.09716 -0.01386 C 0.27779 -0.09933 0.45401 -0.20034 0.63244 -0.29379 C 0.68331 -0.36771 0.73512 -0.44058 0.78504 -0.51554 C 0.78583 -0.5168 0.77464 -0.51155 0.77449 -0.51155 C 0.77291 -0.5105 0.77165 -0.50819 0.76992 -0.50756 C 0.76252 -0.50483 0.7548 -0.50378 0.74724 -0.50147 C 0.69149 -0.48446 0.79118 -0.51197 0.72315 -0.49538 C 0.70535 -0.49118 0.68787 -0.4853 0.67024 -0.48131 C 0.65165 -0.47711 0.63291 -0.47501 0.61417 -0.47123 C 0.59606 -0.46766 0.55149 -0.45842 0.53716 -0.45716 C 0.49527 -0.45338 0.52205 -0.45527 0.45701 -0.45296 C 0.45685 -0.45296 0.43323 -0.45233 0.42677 -0.44897 C 0.42504 -0.44813 0.42394 -0.44603 0.4222 -0.44498 C 0.42079 -0.44414 0.41921 -0.44372 0.41764 -0.44288 C 0.41464 -0.44141 0.40709 -0.43764 0.40409 -0.43491 C 0.39716 -0.42882 0.39291 -0.42063 0.38441 -0.41685 C 0.37543 -0.41286 0.37968 -0.41496 0.3663 -0.40467 C 0.36472 -0.40341 0.36346 -0.40173 0.36173 -0.40068 C 0.35779 -0.39837 0.35354 -0.3969 0.34961 -0.39459 C 0.34803 -0.39354 0.34677 -0.39144 0.3452 -0.3906 C 0.34268 -0.38934 0.34 -0.38955 0.33764 -0.3885 C 0.32031 -0.38199 0.30315 -0.3759 0.28614 -0.36834 C 0.28157 -0.36645 0.27701 -0.36477 0.2726 -0.36225 C 0.26283 -0.35679 0.2537 -0.34944 0.24378 -0.34419 C 0.22646 -0.33474 0.20772 -0.32928 0.19086 -0.31794 C 0.16047 -0.29778 0.16992 -0.30345 0.12441 -0.27762 C 0.12047 -0.27552 0.11622 -0.27405 0.11228 -0.27153 C 0.10157 -0.26523 0.09118 -0.25809 0.08063 -0.25158 C 0.07512 -0.24801 0.06898 -0.24591 0.06394 -0.2415 C 0.05716 -0.23541 0.05496 -0.2331 0.04583 -0.22722 C 0.03685 -0.22155 0.02756 -0.21672 0.01858 -0.21126 C 0.00425 -0.20244 0.01354 -0.20685 -0.0041 -0.19509 C -0.00646 -0.19341 -0.00914 -0.19257 -0.01165 -0.1911 C -0.02063 -0.18585 -0.01701 -0.18669 -0.02835 -0.17913 C -0.02976 -0.17808 -0.03134 -0.17808 -0.03276 -0.17703 C -0.03937 -0.17283 -0.04677 -0.16527 -0.05402 -0.16296 C -0.06425 -0.15981 -0.08252 -0.15687 -0.0948 -0.15498 C -0.09984 -0.15288 -0.10488 -0.15057 -0.10992 -0.14889 C -0.11496 -0.14721 -0.12 -0.14616 -0.12504 -0.1449 C -0.12756 -0.14427 -0.13008 -0.14343 -0.1326 -0.1428 C -0.13858 -0.14154 -0.14473 -0.13965 -0.15071 -0.13881 C -0.16945 -0.13629 -0.16079 -0.13776 -0.17638 -0.13482 C -0.17874 -0.13356 -0.18866 -0.12852 -0.19307 -0.12663 L -0.21417 -0.11865 C -0.21575 -0.11802 -0.21732 -0.11718 -0.21874 -0.11655 C -0.22284 -0.11508 -0.22693 -0.11424 -0.23087 -0.11256 C -0.23354 -0.11151 -0.23591 -0.10962 -0.23843 -0.10857 C -0.24236 -0.10689 -0.25055 -0.10458 -0.25055 -0.10458 C -0.25528 -0.09492 -0.25701 -0.09219 -0.2611 -0.07833 C -0.26205 -0.07497 -0.26299 -0.07161 -0.2641 -0.06825 C -0.29858 0.03192 -0.25543 -0.09954 -0.29134 0.01848 C -0.29307 0.02394 -0.29559 0.02898 -0.29748 0.03465 C -0.30315 0.0525 -0.30945 0.07034 -0.31402 0.08903 C -0.31559 0.09512 -0.31685 0.10121 -0.31858 0.10709 C -0.31984 0.11192 -0.32173 0.11654 -0.32315 0.12116 C -0.32677 0.1346 -0.33024 0.14804 -0.3337 0.16148 C -0.33669 0.18626 -0.33291 0.16295 -0.33827 0.18164 C -0.3411 0.19193 -0.34504 0.20852 -0.34725 0.22007 C -0.34882 0.22805 -0.35181 0.24422 -0.35181 0.24422 C -0.35465 0.28895 -0.35496 0.28412 -0.35181 0.35111 C -0.35165 0.35594 -0.34992 0.36056 -0.34882 0.36518 C -0.34646 0.37526 -0.34394 0.38534 -0.34126 0.39542 C -0.33433 0.42041 -0.32677 0.44498 -0.32016 0.46997 C -0.31559 0.48677 -0.31339 0.50756 -0.31102 0.52436 C -0.3115 0.54116 -0.30961 0.55838 -0.3126 0.57475 C -0.31386 0.58231 -0.31874 0.58798 -0.32315 0.59302 C -0.34047 0.61234 -0.35654 0.63607 -0.37748 0.64741 C -0.45433 0.6892 -0.69323 0.81289 -0.82646 0.84103 C -0.89102 0.85468 -0.95638 0.86119 -1.02142 0.87127 C -1.04205 0.86581 -1.07087 0.87757 -1.08347 0.8551 C -1.09465 0.83452 -1.09433 0.62956 -1.09102 0.61507 C -0.88599 -0.27384 -0.98347 -0.04956 -0.71906 -0.51554 C -0.62394 -0.51386 -0.60126 -0.56531 -0.59811 -0.4853 C -0.59795 -0.48194 -0.59906 -0.47858 -0.59969 -0.47522 L -0.59811 -0.441 L -0.12961 0.11717 C -0.12882 0.122 -0.12677 0.13817 -0.12504 0.14552 C -0.12268 0.15623 -0.11969 0.16673 -0.11748 0.17765 C -0.11165 0.20642 -0.12189 0.17135 -0.1115 0.2039 C -0.11087 0.20999 -0.11102 0.21608 -0.10992 0.22196 C -0.10945 0.22448 -0.10803 0.22616 -0.10693 0.22805 C -0.10016 0.24044 -0.09449 0.24905 -0.08882 0.26228 C -0.08599 0.26879 -0.08394 0.27593 -0.08126 0.28244 C -0.06362 0.32465 -0.08 0.28202 -0.07055 0.3068 C -0.06961 0.31268 -0.06866 0.31877 -0.06756 0.32486 C -0.06725 0.32696 -0.06599 0.32885 -0.06614 0.33095 C -0.06646 0.34229 -0.06614 0.35447 -0.06914 0.36518 C -0.07008 0.36854 -0.07417 0.3677 -0.07669 0.36917 C -0.07874 0.37043 -0.08063 0.3719 -0.08268 0.37316 C -0.08976 0.37253 -0.09701 0.37295 -0.10394 0.37127 C -0.10772 0.37022 -0.11087 0.36665 -0.11449 0.36518 C -0.12189 0.36203 -0.12961 0.35993 -0.13717 0.3572 C -0.15228 0.35132 -0.16725 0.34418 -0.18252 0.33893 C -0.18866 0.33683 -0.21465 0.33011 -0.2263 0.32885 C -0.24252 0.32738 -0.25858 0.32633 -0.27465 0.32486 C -0.32457 0.32024 -0.2389 0.3257 -0.32914 0.32087 C -0.34914 0.31709 -0.38536 0.31226 -0.40772 0.3026 C -0.41213 0.30092 -0.41622 0.29819 -0.41984 0.29462 C -0.42189 0.29252 -0.4241 0.29105 -0.42599 0.28853 C -0.42725 0.28685 -0.42788 0.28454 -0.42898 0.28244 C -0.44315 0.25619 -0.41732 0.30869 -0.44551 0.24212 L -0.47134 0.18164 C -0.47921 0.16295 -0.48851 0.14069 -0.49402 0.12116 C -0.50047 0.09827 -0.50504 0.07412 -0.51055 0.05061 C -0.51165 0.03045 -0.51386 0.0105 -0.51354 -0.00987 C -0.51339 -0.02394 -0.51307 -0.03885 -0.50914 -0.05208 C -0.40929 -0.38199 -0.43197 -0.32088 -0.34725 -0.51554 C -0.24646 -0.51428 -0.14536 -0.52184 -0.04488 -0.51155 C -0.03197 -0.51029 -0.02457 -0.48971 -0.01323 -0.48131 C 0.03811 -0.4433 0.08913 -0.40446 0.14252 -0.37233 C 0.22866 -0.32088 0.26472 -0.30975 0.34362 -0.28581 C 0.34661 -0.28476 0.34961 -0.28434 0.35275 -0.28371 C 0.34898 -0.25893 0.3548 -0.29148 0.33905 -0.24948 C 0.33811 -0.24675 0.33732 -0.24381 0.33606 -0.2415 C 0.31905 -0.20811 0.31811 -0.21021 0.29827 -0.17703 C 0.29149 -0.1659 0.28583 -0.15351 0.27858 -0.1428 C 0.23827 -0.08232 0.29685 -0.17136 0.25449 -0.10248 C 0.24724 -0.09072 0.23921 -0.0798 0.23181 -0.06825 C 0.22567 -0.0588 0.22016 -0.04872 0.21354 -0.04011 C 0.21008 -0.03528 0.2063 -0.03087 0.20299 -0.02583 C 0.19716 -0.01722 0.20315 -0.02184 0.19543 -0.01386 C 0.1926 -0.01092 0.18898 -0.00924 0.18646 -0.00567 C 0.18441 -0.00315 0.18268 3.82192E-6 0.18031 0.00231 C 0.17701 0.00546 0.17323 0.00756 0.16976 0.01029 C 0.16756 0.01218 0.16583 0.0147 0.16378 0.01638 C 0.16173 0.01806 0.15953 0.0189 0.15764 0.02037 C 0.13732 0.03738 0.1726 0.0126 0.13953 0.03255 C 0.13779 0.0336 0.13669 0.0357 0.13496 0.03654 C 0.12583 0.04095 0.11197 0.04263 0.10331 0.04473 C 0.09559 0.04641 0.08819 0.04977 0.08063 0.05061 C 0.07575 0.05124 -0.02347 0.05481 -0.02378 0.05481 C -0.16772 0.0842 0.04709 0.04095 -0.10536 0.06887 C -0.2011 0.0863 -0.19984 0.08735 -0.28835 0.10919 C -0.2989 0.11444 -0.30961 0.11948 -0.32016 0.12536 C -0.32425 0.12767 -0.32803 0.13103 -0.33213 0.13334 C -0.34063 0.13838 -0.34945 0.14237 -0.35795 0.14741 C -0.36158 0.14972 -0.3652 0.15245 -0.36851 0.1556 C -0.37874 0.16505 -0.36756 0.15917 -0.37748 0.16358 L -0.3926 0.18374 C -0.39417 0.18584 -0.39559 0.18794 -0.39717 0.18983 C -0.40079 0.19382 -0.40441 0.1976 -0.40772 0.2018 C -0.41197 0.20705 -0.41591 0.21272 -0.41984 0.21797 C -0.42236 0.22133 -0.42425 0.22574 -0.4274 0.22805 C -0.43795 0.23624 -0.44866 0.24401 -0.45921 0.2522 C -0.4674 0.25871 -0.47512 0.26606 -0.48331 0.27236 C -0.49937 0.28496 -0.51512 0.29777 -0.53181 0.30869 C -0.54079 0.31478 -0.55039 0.31961 -0.5589 0.32696 C -0.56614 0.33305 -0.57165 0.34208 -0.57843 0.34901 C -0.58032 0.3509 -0.58268 0.35132 -0.58457 0.353 C -0.60756 0.37547 -0.58662 0.35594 -0.59969 0.37316 C -0.61402 0.39248 -0.63134 0.40802 -0.64347 0.42965 C -0.65354 0.4475 -0.64772 0.44372 -0.65701 0.44792 C -0.65559 0.43847 -0.65417 0.42902 -0.6526 0.41957 C -0.65165 0.41495 -0.65039 0.41033 -0.64945 0.4055 C -0.64693 0.39164 -0.64945 0.39941 -0.64646 0.39143 L -0.60268 0.3309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66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28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2019-10-29T02:15:48Z</dcterms:modified>
  <dc:language>zh-TW</dc:language>
</cp:coreProperties>
</file>