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>
        <p:scale>
          <a:sx n="64" d="100"/>
          <a:sy n="64" d="100"/>
        </p:scale>
        <p:origin x="12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16280" y="1219200"/>
            <a:ext cx="7132320" cy="1066800"/>
          </a:xfrm>
          <a:prstGeom prst="wedgeEllipseCallout">
            <a:avLst>
              <a:gd name="adj1" fmla="val -31224"/>
              <a:gd name="adj2" fmla="val 1198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340800" y="280116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643920" y="308952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550860" y="28552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54200" y="1021080"/>
            <a:ext cx="2461440" cy="14173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708840" y="1021080"/>
            <a:ext cx="2461440" cy="1417320"/>
          </a:xfrm>
          <a:prstGeom prst="wedgeEllipseCallout">
            <a:avLst>
              <a:gd name="adj1" fmla="val -2878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710820" y="1021080"/>
            <a:ext cx="2461440" cy="1417320"/>
          </a:xfrm>
          <a:prstGeom prst="wedgeEllipseCallout">
            <a:avLst>
              <a:gd name="adj1" fmla="val 21888"/>
              <a:gd name="adj2" fmla="val 711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650"/>
                            </p:stCondLst>
                            <p:childTnLst>
                              <p:par>
                                <p:cTn id="2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668800" y="272832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30414" y="2164260"/>
            <a:ext cx="3201171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103120" y="853440"/>
            <a:ext cx="3565680" cy="1295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279000" y="503100"/>
            <a:ext cx="3337440" cy="1661160"/>
          </a:xfrm>
          <a:prstGeom prst="cloudCallout">
            <a:avLst>
              <a:gd name="adj1" fmla="val -21478"/>
              <a:gd name="adj2" fmla="val 83395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我想想</a:t>
            </a:r>
            <a:r>
              <a:rPr lang="en-US" altLang="zh-TW" dirty="0"/>
              <a:t>...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2841512" y="4013"/>
            <a:ext cx="2880000" cy="201600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-298680" y="272496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324600" y="243840"/>
            <a:ext cx="3298920" cy="22041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一時忘記</a:t>
            </a:r>
          </a:p>
        </p:txBody>
      </p:sp>
      <p:sp>
        <p:nvSpPr>
          <p:cNvPr id="11" name="乘號 10"/>
          <p:cNvSpPr/>
          <p:nvPr/>
        </p:nvSpPr>
        <p:spPr>
          <a:xfrm>
            <a:off x="2453640" y="4625340"/>
            <a:ext cx="252960" cy="48006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乘號 11"/>
          <p:cNvSpPr/>
          <p:nvPr/>
        </p:nvSpPr>
        <p:spPr>
          <a:xfrm>
            <a:off x="1432560" y="4865370"/>
            <a:ext cx="350520" cy="65151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654 -0.0168 L 0.15654 -0.0168 C 0.08016 0.0294 0.02315 0.06741 -0.05905 0.10017 C -0.24378 0.17366 -0.40645 0.19382 -0.60456 0.23498 C -0.65763 0.2459 -0.71055 0.25829 -0.76378 0.26669 L -0.88866 0.28643 C -0.81795 0.24611 -0.95543 0.32591 -0.77559 0.20327 C -0.65732 0.12242 -0.5474 0.0588 -0.41748 0.01281 C -0.34031 -0.01428 -0.26126 -0.03192 -0.18252 -0.04872 C -0.02755 -0.08169 0.1063 -0.09429 0.26221 -0.10605 C 0.31166 -0.10983 0.36126 -0.11151 0.41087 -0.11403 C 0.47859 -0.06888 0.4926 -0.07875 0.35434 -0.02478 C 0.22331 0.02625 0.09024 0.06804 -0.04267 0.11004 C -0.11511 0.13292 -0.19007 0.14048 -0.26126 0.16946 C -0.29055 0.18143 -0.37921 0.19865 -0.34897 0.20516 C -0.30456 0.21482 -0.25968 0.18878 -0.21511 0.17933 C -0.15417 0.16631 -0.0937 0.1472 -0.03228 0.13775 C 0.07733 0.12116 0.2641 0.10332 0.40048 0.09009 C 0.39103 0.0987 0.38221 0.10857 0.37229 0.11592 C 0.28378 0.1808 0.21969 0.21713 0.11638 0.25682 C 0.04158 0.28559 -0.03496 0.30638 -0.11102 0.32822 C -0.70488 0.49706 -0.0696 0.30218 -0.50944 0.4391 C -0.52378 0.45695 -0.54157 0.47102 -0.55259 0.49265 C -0.55511 0.49769 -0.54803 0.50462 -0.54362 0.50651 C -0.52441 0.51491 -0.50441 0.521 -0.48425 0.52247 C -0.19433 0.54473 -0.02441 0.54494 0.25323 0.55019 L 0.78268 0.52247 C 0.82693 0.51932 0.87071 0.50672 0.91497 0.50462 C 0.9189 0.50441 0.91087 0.51365 0.90756 0.51659 C 0.88678 0.53486 0.86615 0.55397 0.84363 0.56804 C 0.78914 0.60227 0.73402 0.63544 0.67701 0.66127 C 0.6 0.69634 0.52111 0.72406 0.44205 0.75052 C -0.00346 0.90025 -0.0559 0.87316 -0.65669 0.9727 C -0.67653 0.97984 -0.69669 0.98551 -0.71622 0.99433 C -0.71984 0.99622 -0.72708 0.99979 -0.72503 1.00441 C -0.72252 1.01029 -0.71511 1.00693 -0.71023 1.0084 C -0.43874 0.92566 -1.18204 1.1535 -0.50204 0.93301 C 0.56252 0.58778 -0.4948 0.97249 0.91497 0.42923 C 0.91103 0.39353 0.92741 0.33809 0.90315 0.32213 C 0.87245 0.30197 0.83717 0.34796 0.80347 0.35594 C 0.62252 0.39794 0.44126 0.43847 0.25922 0.47081 C 0.49323 0.36728 0.71071 0.30302 0.91497 0.11801 C 0.93937 0.09597 0.85717 0.13355 0.82882 0.14363 C 0.77937 0.16127 0.73166 0.18773 0.68158 0.20117 C 0.40804 0.27446 0.32441 0.25934 0.02126 0.27467 C -0.3296 0.24674 -0.68283 0.25283 -1.03149 0.1913 C -1.13952 0.17219 -1.13937 -0.03906 -1.05669 -0.09219 C -0.99291 -0.13335 -0.91496 -0.09765 -0.84409 -0.10017 L 0.91197 -0.07833 C 0.93874 -0.07476 0.91402 -0.00693 0.91497 0.02877 C 0.90961 0.042 0.90882 0.06174 0.89859 0.06846 C 0.80961 0.1262 0.68756 0.11948 0.59685 0.12788 C 0.00457 0.12347 0.03245 0.13796 -0.88126 -0.07245 C -0.96456 -0.09156 -1.03685 -0.16086 -1.11464 -0.20517 C -1.00866 -0.25473 -1.04787 -0.24402 -0.86787 -0.24465 L 0.49418 -0.23688 C 0.55103 -0.20622 0.60977 -0.17682 0.66221 -0.13377 C 0.66646 -0.13041 0.66426 -0.12075 0.6652 -0.11403 C 0.52268 0.03192 0.54504 0.04011 0.34252 0.09009 C 0.22914 0.11822 -0.0011 0.14573 -0.0011 0.14573 L -0.57338 0.14174 C -0.57905 0.14153 -0.59291 0.14195 -0.58976 0.13586 C -0.58488 0.12578 -0.57275 0.1283 -0.56441 0.12389 C -0.53007 0.10584 -0.49653 0.08526 -0.46189 0.06846 C -0.33433 0.00588 -0.11086 -0.09492 0.01087 -0.12201 C 0.31071 -0.18837 0.61371 -0.2289 0.91497 -0.28245 C 0.88079 -0.0294 0.96079 0.31247 0.81245 0.4769 C 0.51134 0.81016 -0.51622 0.52688 -0.77716 0.48278 C -0.8896 0.42335 -1.17606 0.44351 -1.11464 0.30428 C -0.70803 -0.61718 -0.44519 -0.44582 0.09717 -0.38157 C 0.36977 -0.3108 0.65229 -0.28959 0.91497 -0.16947 C 0.95229 -0.15225 0.93465 -0.04431 0.90315 -0.01302 C 0.82284 0.06699 0.72 0.10752 0.62063 0.12389 C 0.34032 0.17009 0.05654 0.15686 -0.22551 0.17345 C -1.00629 0.08463 -0.73007 0.24338 -1.11464 -0.03276 C -1.04252 -0.41789 -0.53228 -0.20307 -0.23748 -0.25872 C 0.11481 -0.32487 0.4704 -0.35616 0.82426 -0.40529 C 0.88804 -0.41432 0.83166 -0.40991 0.89859 -0.41327 C 0.95449 -0.06783 0.9526 -0.24171 0.36331 -0.04263 C 0.20489 0.01092 0.03937 0.01512 -0.12299 0.03864 C -0.33527 0.0693 -0.38315 0.07182 -0.53181 0.08232 L -0.80393 0.07833 L -0.40708 0.08022 C -0.26425 0.07812 -0.12141 0.07182 0.02126 0.06636 L 0.91497 0.03066 C 0.87733 0.07833 0.84741 0.14006 0.80205 0.17345 C 0.7241 0.23078 0.63874 0.27152 0.55213 0.2984 C 0.07969 0.4454 0.08489 0.43721 -0.22551 0.45905 L -0.51543 0.41138 C -0.52677 0.4097 -0.56078 0.41054 -0.5496 0.40739 C -0.47196 0.38597 -0.39322 0.37169 -0.3148 0.35594 C 0.0515 0.28223 -0.03417 0.2984 0.29339 0.25871 C 0.35638 0.28118 0.42237 0.29189 0.48221 0.32612 C 0.51764 0.34649 0.60331 0.38534 0.57449 0.41936 C 0.45386 0.56153 0.29953 0.6493 0.14772 0.7207 C -0.04803 0.81268 -0.55228 0.81163 -0.72503 0.81982 L -0.93023 0.78223 C -0.93433 0.78139 -0.94629 0.77866 -0.9422 0.77824 C -0.90755 0.77446 -0.87275 0.77299 -0.83811 0.77236 L 0.85559 0.74863 C 0.88583 0.77089 0.88709 0.76648 0.80347 0.78412 C 0.72016 0.80197 0.63591 0.81205 0.55213 0.82591 L -0.50803 0.80407 C -0.51417 0.80407 -0.5107 0.82633 -0.51685 0.82591 C -0.62629 0.81877 -0.73496 0.7963 -0.84409 0.78223 C -0.85102 0.78139 -0.83023 0.7858 -0.8233 0.78622 C -0.77622 0.78853 -0.72897 0.78895 -0.68189 0.79021 L 0.01386 0.77236 C 0.31434 0.75892 0.61434 0.72679 0.91497 0.71881 C 0.92457 0.7186 0.9063 0.74506 0.89717 0.74863 C 0.74252 0.80785 0.58741 0.86917 0.42867 0.90529 C 0.27764 0.93952 0.12315 0.93763 -0.02929 0.95863 C -0.12976 0.9727 -0.2296 0.99307 -0.3296 1.01029 C -0.36881 1.00903 -0.4811 1.03192 -0.44692 1.0063 C -0.38362 0.95884 0.04804 0.84838 0.09119 0.83767 C 0.7189 0.68416 0.31071 0.82465 0.91497 0.58001 C 0.84315 0.5672 0.94315 0.58274 0.7663 0.58988 C 0.57654 0.59744 0.38662 0.59912 0.1967 0.60374 C 0.0967 0.5945 -0.00456 0.59786 -0.10362 0.57602 C -0.4422 0.50126 -0.77779 0.40256 -1.11464 0.31415 C -1.11669 0.31373 -1.1107 0.31331 -1.10881 0.31226 C -1.08976 0.3026 -1.07165 0.29 -1.05228 0.28244 C -0.92692 0.23393 -0.80141 0.18458 -0.67448 0.14363 C -0.58818 0.11592 -0.50047 0.09597 -0.41291 0.07623 L 0.30079 -0.07644 C 0.50552 -0.04536 0.71197 -0.0294 0.91497 0.0168 C 0.92914 0.01995 0.8978 0.05208 0.88378 0.05649 C 0.8378 0.07077 0.78961 0.06573 0.74252 0.07035 C 0.56363 0.03738 0.38347 0.01407 0.20567 -0.02877 C -0.20519 -0.1281 -1.02252 -0.35574 -1.02252 -0.35574 C -1.05322 -0.38094 -1.08692 -0.40046 -1.11464 -0.43112 C -1.11889 -0.43574 -1.10661 -0.44225 -1.10126 -0.44309 C -1.07622 -0.44687 -1.0507 -0.44435 -1.02551 -0.44498 C -0.94425 -0.44435 -0.86267 -0.4496 -0.78157 -0.44309 C -0.72173 -0.43826 -0.60315 -0.41138 -0.60315 -0.41138 C -0.61559 -0.4034 -0.62755 -0.39437 -0.64031 -0.38744 C -0.64535 -0.38492 -0.65007 -0.38136 -0.65511 -0.37968 C -0.66992 -0.37464 -0.68488 -0.37128 -0.69984 -0.36771 C -0.70425 -0.36666 -0.70881 -0.36645 -0.71322 -0.36561 C -0.71968 -0.36456 -0.72614 -0.3633 -0.73259 -0.36183 C -0.73653 -0.36078 -0.74047 -0.35889 -0.74441 -0.35784 C -0.79055 -0.34587 -0.77196 -0.35049 -0.79795 -0.34587 C -0.80141 -0.34524 -0.80488 -0.3444 -0.80834 -0.34398 C -0.81574 -0.34293 -0.8233 -0.34251 -0.8307 -0.34188 C -0.83307 -0.34062 -0.83606 -0.3402 -0.83811 -0.33789 C -0.84078 -0.33495 -0.84252 -0.32802 -0.83952 -0.32403 C -0.8348 -0.31752 -0.83275 -0.31899 -0.82771 -0.31605 C -0.82566 -0.315 -0.82393 -0.3129 -0.82173 -0.31227 C -0.79858 -0.30303 -0.77496 -0.2961 -0.75181 -0.28644 C -0.70047 -0.26502 -0.64976 -0.2415 -0.59874 -0.21903 C -0.59417 -0.21693 -0.5896 -0.21525 -0.58535 -0.21294 L -0.55858 -0.19908 C -0.5507 -0.18879 -0.54378 -0.18039 -0.53763 -0.16737 C -0.53275 -0.15687 -0.52818 -0.14595 -0.52283 -0.13566 C -0.52126 -0.13272 -0.51874 -0.13083 -0.51685 -0.12789 C -0.51417 -0.12348 -0.51228 -0.11823 -0.50944 -0.11403 C -0.5074 -0.11088 -0.50441 -0.10899 -0.50204 -0.10605 C -0.48566 -0.08715 -0.52283 -0.12075 -0.4737 -0.08043 C -0.47133 -0.07833 -0.46897 -0.07581 -0.46629 -0.07434 C -0.46141 -0.07182 -0.45653 -0.06888 -0.45149 -0.06657 C -0.44708 -0.06426 -0.44236 -0.063 -0.43811 -0.06048 C -0.43196 -0.05712 -0.42992 -0.05334 -0.42472 -0.04872 C -0.42252 -0.04641 -0.41984 -0.04473 -0.41748 -0.04263 C -0.41259 -0.03423 -0.41291 -0.03801 -0.41291 -0.03276 L -0.0159 0.26459 L -0.0159 0.22511 " pathEditMode="relative" ptsTypes="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文鼎疊圓體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2019-10-29T02:15:05Z</dcterms:modified>
  <dc:language>zh-TW</dc:language>
</cp:coreProperties>
</file>