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 rotWithShape="1">
          <a:blip r:embed="rId2"/>
          <a:srcRect l="315" t="-447" r="-315" b="447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325880" y="1280160"/>
            <a:ext cx="4693920" cy="1579920"/>
          </a:xfrm>
          <a:prstGeom prst="wedgeRoundRectCallout">
            <a:avLst>
              <a:gd name="adj1" fmla="val -40661"/>
              <a:gd name="adj2" fmla="val 70164"/>
              <a:gd name="adj3" fmla="val 16667"/>
            </a:avLst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6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3733560" y="306000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6930518" y="2927400"/>
            <a:ext cx="2677304" cy="36602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79420" y="579120"/>
            <a:ext cx="3108960" cy="1783080"/>
          </a:xfrm>
          <a:prstGeom prst="wedgeEllipseCallout">
            <a:avLst>
              <a:gd name="adj1" fmla="val -8088"/>
              <a:gd name="adj2" fmla="val 7104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一見如故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4046040" y="787800"/>
            <a:ext cx="2884478" cy="1932600"/>
          </a:xfrm>
          <a:prstGeom prst="wedgeEllipse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一鼓作氣</a:t>
            </a:r>
          </a:p>
        </p:txBody>
      </p:sp>
      <p:sp>
        <p:nvSpPr>
          <p:cNvPr id="5" name="橢圓形圖說文字 4"/>
          <p:cNvSpPr/>
          <p:nvPr/>
        </p:nvSpPr>
        <p:spPr>
          <a:xfrm>
            <a:off x="6930518" y="787800"/>
            <a:ext cx="2853562" cy="1932600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12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806480" y="320040"/>
            <a:ext cx="3108960" cy="1783080"/>
          </a:xfrm>
          <a:prstGeom prst="wedgeEllipseCallout">
            <a:avLst>
              <a:gd name="adj1" fmla="val -8088"/>
              <a:gd name="adj2" fmla="val 7104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5707345" y="320040"/>
            <a:ext cx="3276000" cy="219492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我想想</a:t>
            </a:r>
            <a:r>
              <a:rPr lang="en-US" altLang="zh-TW" sz="40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...</a:t>
            </a:r>
            <a:endParaRPr lang="zh-TW" altLang="en-US" sz="40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2688720" y="36225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680000" y="273474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027960" y="50520"/>
            <a:ext cx="3862800" cy="2215080"/>
          </a:xfrm>
          <a:prstGeom prst="wedgeEllipseCallout">
            <a:avLst>
              <a:gd name="adj1" fmla="val -8088"/>
              <a:gd name="adj2" fmla="val 7104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一時忘記</a:t>
            </a:r>
          </a:p>
        </p:txBody>
      </p:sp>
      <p:sp>
        <p:nvSpPr>
          <p:cNvPr id="2" name="閃電 1"/>
          <p:cNvSpPr/>
          <p:nvPr/>
        </p:nvSpPr>
        <p:spPr>
          <a:xfrm>
            <a:off x="129495" y="711720"/>
            <a:ext cx="1569720" cy="1809240"/>
          </a:xfrm>
          <a:prstGeom prst="lightningBol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isometricOffAxis2Top"/>
              <a:lightRig rig="threePt" dir="t"/>
            </a:scene3d>
          </a:bodyPr>
          <a:lstStyle/>
          <a:p>
            <a:pPr algn="ctr"/>
            <a:endParaRPr lang="zh-TW" altLang="en-US"/>
          </a:p>
        </p:txBody>
      </p:sp>
      <p:sp>
        <p:nvSpPr>
          <p:cNvPr id="4" name="閃電 3"/>
          <p:cNvSpPr/>
          <p:nvPr/>
        </p:nvSpPr>
        <p:spPr>
          <a:xfrm flipH="1">
            <a:off x="2493930" y="1241220"/>
            <a:ext cx="1944600" cy="1493520"/>
          </a:xfrm>
          <a:prstGeom prst="lightningBol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394 0.43679 L -0.12394 0.43679 C -0.11449 0.4244 -0.10142 0.40592 -0.09071 0.39647 C -0.07307 0.38135 -0.01811 0.34649 -0.003 0.33809 C 0.04063 0.31394 0.07527 0.29987 0.12094 0.28559 C 0.14346 0.27866 0.16614 0.27194 0.18897 0.26753 C 0.21559 0.26228 0.27244 0.25808 0.30236 0.25535 C 0.31889 0.25661 0.33055 0.25409 0.34472 0.26354 C 0.34661 0.2648 0.34771 0.26753 0.34929 0.26963 C 0.34976 0.27152 0.35086 0.27341 0.35086 0.27551 C 0.35086 0.33221 0.34724 0.33683 0.32819 0.40256 C 0.32204 0.42335 0.317 0.44477 0.30992 0.46514 C 0.29496 0.50903 0.2737 0.57434 0.24645 0.61424 C 0.24 0.62368 0.23181 0.63124 0.22378 0.63838 C 0.21669 0.64468 0.20945 0.6514 0.2011 0.65455 C 0.19133 0.65833 0.18094 0.65728 0.17086 0.65854 C 0.15874 0.65728 0.1463 0.65875 0.13464 0.65455 C 0.12126 0.64993 0.10882 0.64132 0.09685 0.63229 C 0.07952 0.61969 0.06252 0.60626 0.04693 0.59009 C 0.01133 0.55292 -0.03733 0.48383 -0.06489 0.43889 C -0.16347 0.27824 -0.18032 0.25913 -0.24189 0.11025 C -0.25622 0.07518 -0.27087 0.04032 -0.28268 0.00336 C -0.29118 -0.0231 -0.29575 -0.05166 -0.30237 -0.07917 C -0.30363 -0.09786 -0.31276 -0.15015 -0.30079 -0.17367 C -0.29528 -0.18438 -0.28662 -0.19173 -0.27811 -0.19803 C -0.26615 -0.20664 -0.25292 -0.21147 -0.24032 -0.21819 C -0.18788 -0.21609 -0.13528 -0.21903 -0.08315 -0.2121 C 0.00409 -0.20055 0.35653 -0.0861 0.35842 -0.08526 C 0.39905 -0.06888 0.60724 0.01092 0.65322 0.04368 C 0.70866 0.08358 0.757 0.13922 0.80882 0.18689 C 0.80945 0.19571 0.81165 0.20453 0.81039 0.21314 C 0.80157 0.27215 0.74645 0.31709 0.71511 0.33809 C 0.60252 0.41369 0.44078 0.45674 0.31905 0.47102 C 0.24031 0.48047 0.16078 0.47375 0.08173 0.47522 C 0.03968 0.46283 -0.19607 0.42713 -0.23575 0.31793 C -0.25433 0.26669 -0.24489 0.19529 -0.22063 0.14867 C -0.18441 0.07875 -0.12583 0.03087 -0.06804 -0.00462 C 0.16535 -0.14784 0.27748 -0.11697 0.5337 -0.12957 C 0.69086 -0.08001 0.86362 -0.06909 0.98425 0.09828 C 1.00677 0.12935 1.00141 0.18143 1.00992 0.22322 C 0.91118 0.34418 0.82063 0.47816 0.7137 0.5861 C 0.67023 0.62977 0.61464 0.64636 0.56393 0.67261 C 0.47937 0.7165 0.33685 0.77929 0.24645 0.79357 C 0.14078 0.81037 0.03385 0.81121 -0.07244 0.81982 C -0.25922 0.78412 -0.33292 0.79966 -0.47748 0.70705 C -0.5063 0.68857 -0.53433 0.66715 -0.55906 0.64048 C -0.5778 0.62032 -0.5904 0.59198 -0.60599 0.56783 C -0.61008 0.54641 -0.61764 0.52562 -0.61811 0.50336 C -0.62032 0.40319 -0.563 0.34145 -0.5093 0.27551 C -0.45197 0.20537 -0.28079 0.12578 -0.23433 0.10626 C -0.2041 0.09366 -0.17181 0.09282 -0.14048 0.0861 C -0.05922 0.08862 -0.03355 0.06405 0.01968 0.11235 C 0.02409 0.11634 0.02677 0.12305 0.03023 0.12851 C 0.03086 0.13712 0.03291 0.14594 0.03181 0.15455 C 0.02992 0.16988 0.02661 0.18521 0.02126 0.19907 C -0.01197 0.28244 -0.0778 0.33221 -0.13292 0.3845 C -0.15733 0.40739 -0.18331 0.42755 -0.21008 0.44498 C -0.32142 0.51701 -0.37937 0.56111 -0.48961 0.584 C -0.51701 0.58967 -0.54504 0.58946 -0.57276 0.59198 C -0.6252 0.58757 -0.65166 0.59345 -0.69827 0.56174 C -0.70835 0.55502 -0.71528 0.54158 -0.72394 0.5315 C -0.74992 0.46241 -0.74725 0.48593 -0.67402 0.36035 C -0.65685 0.33074 -0.63323 0.30659 -0.60756 0.29168 C -0.42662 0.18668 -0.42394 0.20033 -0.26142 0.1829 C -0.17323 0.19823 -0.08378 0.20411 0.00315 0.22931 C 0.05748 0.24485 0.15322 0.31583 0.19968 0.36224 C 0.21606 0.37883 0.22882 0.4013 0.24346 0.42062 C 0.25055 0.44015 0.2707 0.45905 0.26456 0.47921 C 0.24945 0.52982 0.22 0.57308 0.18756 0.60626 C 0.16346 0.63082 0.13133 0.63985 0.10141 0.64657 C 0.01385 0.66568 -0.07496 0.67072 -0.16315 0.68269 C -0.27103 0.67261 -0.37953 0.67156 -0.48662 0.65245 C -0.55937 0.63964 -0.71055 0.57329 -0.78142 0.52961 C -0.81512 0.50861 -0.84583 0.47984 -0.87811 0.45506 C -0.89276 0.41663 -0.91701 0.38261 -0.92189 0.34019 C -0.92489 0.31541 -0.91402 0.28706 -0.89922 0.27152 C -0.8463 0.21608 -0.78756 0.16925 -0.72536 0.13439 C -0.59323 0.06048 -0.27937 0.0693 -0.19496 0.06384 C -0.02237 0.09324 0.05433 0.09891 0.22236 0.15665 C 0.28425 0.17786 0.34708 0.19802 0.40519 0.2333 C 0.47889 0.27782 0.54535 0.34082 0.61543 0.39458 C 0.62441 0.4139 0.64189 0.43007 0.64252 0.45296 C 0.6463 0.56321 0.52598 0.60332 0.47937 0.62641 C 0.40582 0.66253 0.28393 0.66967 0.21023 0.6787 C 0.02819 0.65455 -0.27244 0.65476 -0.47449 0.54578 C -0.56331 0.49769 -0.64678 0.43406 -0.73292 0.37841 C -0.75008 0.35426 -0.7715 0.33431 -0.78441 0.30575 C -0.79292 0.28706 -0.79638 0.26333 -0.79496 0.24128 C -0.78615 0.10689 -0.65874 0.05481 -0.5863 0.00945 C -0.443 -0.08001 -0.15087 -0.06846 -0.04378 -0.07728 C 0.12267 -0.0546 0.17275 -0.0588 0.33259 0.00546 C 0.3833 0.02583 0.43149 0.05649 0.48078 0.08211 C 0.53228 0.13775 0.58913 0.18563 0.63496 0.24947 C 0.64787 0.26711 0.64976 0.29546 0.65165 0.32003 C 0.65574 0.37127 0.63511 0.43133 0.60787 0.46514 C 0.53244 0.55775 0.437 0.65434 0.33417 0.69088 C 0.25889 0.71755 0.18094 0.72847 0.10441 0.74737 C 0.03937 0.73792 -0.02662 0.73666 -0.09071 0.71902 C -0.1504 0.70264 -0.21418 0.64447 -0.26 0.59408 C -0.28174 0.57014 -0.30032 0.54158 -0.32048 0.51554 C -0.33197 0.42545 -0.36126 0.33641 -0.35512 0.24527 C -0.34992 0.16673 -0.2115 0.08673 -0.18284 0.07203 C 0.02 -0.03171 0.1263 0.0168 0.3811 0.01554 C 0.45921 0.03444 0.53874 0.04452 0.61543 0.07203 C 0.7959 0.1367 0.88929 0.20831 1.05385 0.31394 C 1.08299 0.41264 1.14047 0.50399 1.14141 0.61025 C 1.1433 0.81142 1.09196 1.03171 0.93433 1.08589 C 0.8748 1.10647 0.81133 1.08736 0.74992 1.08799 C -0.15544 0.9832 -0.03969 1.14594 -0.69827 0.65245 C -0.72426 0.63313 -0.73449 0.58946 -0.7526 0.55775 C -0.69922 0.49727 -0.65528 0.41747 -0.59244 0.37631 C -0.53827 0.34103 -0.47433 0.33494 -0.41402 0.33599 C -0.15481 0.3404 0.10393 0.37379 0.36283 0.39248 C 0.67401 0.46913 0.82551 0.48215 1.14141 0.72301 C 1.16519 0.74107 1.1507 0.81835 1.12488 0.8299 C 0.9874 0.89206 0.83858 0.89311 0.69543 0.92461 C 0.52913 0.91054 0.36189 0.91117 0.19653 0.8824 C -0.24992 0.8047 -0.35166 0.73918 -0.75717 0.56993 C -0.78394 0.52751 -0.85386 0.4937 -0.83733 0.44288 C -0.81827 0.38492 -0.74693 0.39962 -0.69969 0.39458 C -0.43071 0.36581 -0.16063 0.35951 0.10897 0.34208 C 0.61338 0.37022 0.44346 0.34691 1.1263 0.48719 C 1.13307 0.48866 1.13637 0.49937 1.14141 0.50546 C 1.12945 0.51008 1.11779 0.51806 1.10519 0.51953 C 0.49984 0.59345 0.67165 0.57602 0.07417 0.56174 L -0.55008 0.47312 C -0.56898 0.47039 -0.62426 0.46619 -0.60599 0.45905 C -0.50678 0.42062 -0.30945 0.42104 -0.21465 0.41663 C 0.06504 0.42272 0.34519 0.41306 0.62441 0.4349 C 0.75921 0.4454 0.89228 0.4811 1.02504 0.51344 C 1.03244 0.51533 1.01259 0.52499 1.00535 0.52751 C 0.97464 0.53906 0.94346 0.5504 0.91165 0.55586 C 0.80362 0.57392 0.69527 0.58778 0.58661 0.59807 C 0.55023 0.60164 0.23511 0.61088 0.19511 0.61214 L -0.27055 0.5819 C -0.27969 0.58127 -0.25244 0.57686 -0.24331 0.57602 C -0.13244 0.56405 -0.02174 0.55019 0.08929 0.54368 C 0.24141 0.53486 0.3937 0.53486 0.54582 0.52961 L 0.95102 0.51344 C 1.00929 0.4979 0.98551 0.50483 0.79984 0.51554 C 0.75842 0.51785 0.71716 0.52415 0.6759 0.52751 C 0.38267 0.5525 0.47322 0.54746 0.257 0.55376 L 0.13763 0.54767 C 0.36047 0.55019 0.5833 0.54725 0.80582 0.55985 C 0.91811 0.56615 1.0296 0.58946 1.14141 0.60416 C 0.95354 0.66127 0.76803 0.7354 0.57763 0.77551 C 0.48645 0.79483 0.39322 0.78181 0.30094 0.7816 L -0.29323 0.77341 C -0.47953 0.75535 -0.66709 0.75241 -0.85244 0.71902 C -0.87953 0.71419 -0.94756 0.67345 -0.92189 0.66064 C -0.86252 0.63082 -0.79496 0.65917 -0.7315 0.65854 L 0.0348 0.68878 C 0.25228 0.71104 0.46929 0.74254 0.68645 0.76942 C 0.70866 0.77614 0.74771 0.76018 0.75291 0.78958 C 0.75763 0.81625 0.71291 0.80218 0.69244 0.80365 C 0.29779 0.83242 0.25637 0.83032 -0.05591 0.83599 C -0.21607 0.8299 -0.37654 0.82843 -0.53638 0.81793 C -0.64095 0.811 -0.79496 0.90277 -0.84945 0.78349 C -0.9 0.67282 -0.65481 0.77551 -0.55764 0.77152 L 0.26913 0.80974 L 0.66677 0.832 C 0.69511 0.83389 0.77984 0.8425 0.75149 0.84397 C 0.68551 0.84754 0.61937 0.83998 0.55338 0.83809 C -0.09071 0.7606 -0.22079 0.75808 -0.87355 0.62431 C -0.89118 0.62074 -0.90583 0.60416 -0.92189 0.59408 C -0.30914 0.55565 -1.09481 0.59996 0.0107 0.57392 C 0.12661 0.57119 0.24252 0.56048 0.35842 0.55376 C 0.40724 0.54578 0.45653 0.54074 0.50504 0.52961 C 0.51023 0.52835 0.49511 0.52457 0.48992 0.52352 C 0.44614 0.51449 0.40236 0.50504 0.35842 0.49937 C 0.31968 0.49433 0.28078 0.49307 0.24189 0.49118 L -0.18284 0.47312 C -0.18646 0.47291 -0.17229 0.47312 -0.17229 0.47312 L 0.18299 0.47102 C 0.36094 0.4643 0.71669 0.43889 0.71669 0.43889 C 0.53921 0.47207 0.75417 0.42902 0.43401 0.51554 C 0.34157 0.54053 0.24929 0.56762 0.15574 0.584 C 0.05354 0.60185 -0.04977 0.60689 -0.1526 0.61822 C -0.29985 0.58673 -0.44819 0.5651 -0.59386 0.52352 C -0.603 0.521 -0.60882 0.50021 -0.60441 0.48929 C -0.56788 0.39899 -0.52536 0.31205 -0.47591 0.2333 C -0.44599 0.18521 -0.40567 0.15098 -0.36882 0.11235 C -0.15244 -0.11487 -0.10489 -0.1197 0.25259 -0.29064 C 0.28236 -0.30492 0.31606 -0.29337 0.34771 -0.29463 C 0.39008 -0.27657 0.43716 -0.27174 0.4748 -0.24024 C 0.54535 -0.18123 0.5474 -0.12705 0.56693 -0.03885 C 0.56756 0.06657 0.58834 0.17534 0.5685 0.27761 C 0.53433 0.45401 0.46409 0.60647 0.33716 0.67261 C 0.30409 0.69004 0.26661 0.68479 0.23133 0.69088 C 0.14047 0.67639 0.13401 0.68332 0.02882 0.60206 C -0.01449 0.56867 -0.05087 0.52142 -0.09071 0.4811 C -0.10977 0.42335 -0.14315 0.37064 -0.14804 0.30785 C -0.15166 0.26186 -0.1093 0.13418 -0.06945 0.10626 C 0.12141 -0.02814 0.10031 -0.01071 0.25858 -0.0168 C 0.44929 0.04893 0.73086 0.09282 0.88141 0.31184 C 0.89984 0.33851 0.86173 0.3845 0.83905 0.40466 C 0.81527 0.42587 0.78267 0.4181 0.75448 0.42482 C 0.43984 0.41474 0.36819 0.43385 0.00456 0.26963 C -0.1115 0.21713 -0.21307 0.11906 -0.32189 0.04368 C -0.32347 0.01554 -0.33449 -0.0147 -0.32646 -0.04095 C -0.31922 -0.06489 -0.29937 -0.08043 -0.28111 -0.08925 C -0.2189 -0.11928 -0.15307 -0.13356 -0.08914 -0.15561 C 0.09968 -0.15414 0.23905 -0.18039 0.41732 -0.07308 C 0.50378 -0.021 0.57559 0.06657 0.65464 0.13649 C 0.6663 0.16463 0.68425 0.18983 0.68945 0.22112 C 0.69763 0.2711 0.70441 0.32507 0.69401 0.37442 C 0.6685 0.49517 0.58677 0.59219 0.50504 0.64237 C 0.46803 0.66526 0.42535 0.66526 0.38551 0.67681 C 0.32204 0.6451 0.25354 0.62746 0.19511 0.5819 C 0.08078 0.49307 0.04787 0.41768 -0.02268 0.29378 C -0.05087 0.18626 -0.08457 0.08106 -0.10725 -0.02877 C -0.11118 -0.04788 -0.11087 -0.07245 -0.10126 -0.08736 C -0.0852 -0.11172 -0.0589 -0.11949 -0.0378 -0.13545 C -0.00142 -0.09471 0.04 -0.06069 0.07118 -0.0126 C 0.10992 0.04704 0.11464 0.22028 0.11952 0.26753 C 0.10582 0.32192 0.07653 0.51092 0.01669 0.55985 C -0.03717 0.60395 -0.10016 0.62431 -0.15874 0.65665 C -0.28867 0.59072 -0.33607 0.61193 -0.39292 0.44498 C -0.40504 0.4097 -0.40111 0.36833 -0.40504 0.33011 C -0.39355 0.30323 -0.38536 0.27299 -0.37024 0.24947 C -0.33465 0.19319 -0.21528 0.23057 -0.20095 0.2312 C -0.17481 0.25535 -0.08961 0.29231 -0.08457 0.36434 C -0.08331 0.38177 -0.08142 0.4013 -0.08756 0.41663 C -0.09496 0.43511 -0.10945 0.44729 -0.12237 0.45905 C -0.1304 0.4664 -0.14048 0.4685 -0.14961 0.47312 C -0.18189 0.4643 -0.21685 0.46661 -0.2463 0.44687 C -0.26678 0.43322 -0.28111 0.4055 -0.29166 0.37841 C -0.3 0.3572 -0.283 0.32885 -0.26898 0.32402 C -0.23937 0.31352 -0.20851 0.31058 -0.17827 0.30386 C -0.05071 0.30722 -0.04441 0.29693 0.11952 0.40865 C 0.14582 0.4265 0.15874 0.46766 0.17842 0.49727 C 0.177 0.50273 0.17716 0.50966 0.17385 0.51344 C 0.11511 0.58379 0.09417 0.55313 -0.00599 0.56174 C -0.06914 0.54221 -0.15307 0.52037 -0.2041 0.47312 C -0.25512 0.42566 -0.29166 0.35489 -0.33559 0.29567 C -0.33449 0.28769 -0.33685 0.2774 -0.33244 0.27152 C -0.26819 0.18563 -0.24898 0.21776 -0.14504 0.21314 C 0.0074 0.26711 0.07275 0.27908 0.23133 0.45296 C 0.28047 0.50672 0.29984 0.59534 0.33417 0.66673 C 0.317 0.6976 0.30913 0.74401 0.28283 0.75934 C 0.18756 0.8152 0.03086 0.74716 -0.05292 0.72511 C -0.11685 0.68689 -0.18851 0.6661 -0.24489 0.61025 C -0.2937 0.56174 -0.32819 0.49034 -0.35969 0.42062 C -0.36473 0.4097 -0.35465 0.39269 -0.34615 0.38639 C -0.31607 0.36392 -0.28158 0.35426 -0.24945 0.33809 C -0.18992 0.34208 -0.12945 0.33473 -0.07103 0.35027 C 0.08567 0.39185 0.29716 0.50798 0.43244 0.61424 C 0.49008 0.65938 0.53826 0.72301 0.59118 0.77761 C 0.48378 0.84922 0.51354 0.8446 0.32362 0.80575 C 0.01149 0.74191 -0.16882 0.61927 -0.48048 0.46304 C -0.52331 0.41936 -0.56961 0.38114 -0.60898 0.332 C -0.61292 0.32717 -0.60221 0.31835 -0.59685 0.31793 C -0.54567 0.31289 -0.49418 0.31667 -0.44268 0.31583 C -0.04741 0.44708 -0.05323 0.43259 0.37039 0.63649 C 0.50047 0.69886 0.62945 0.76606 0.7559 0.83998 C 0.95401 0.9559 0.9411 0.94687 0.85732 0.94288 C 0.68929 0.90424 0.74708 0.92146 0.48834 0.81982 C 0.37102 0.77383 0.25322 0.72868 0.13763 0.67471 C -0.34882 0.44708 -0.21496 0.55313 -0.47292 0.30176 C -0.43937 0.23456 -0.4504 0.24695 -0.32189 0.25136 C -0.2115 0.25514 -0.10221 0.2837 0.00756 0.29987 C 0.3274 0.41684 0.53433 0.4643 0.82551 0.67681 C 0.89244 0.72553 0.94441 0.80449 1.00393 0.86833 C 0.99889 0.87631 0.99606 0.8887 0.98882 0.89248 C 0.82976 0.97312 0.79055 0.94876 0.59417 0.96094 C 0.27511 0.92041 0.24535 0.9454 -0.07859 0.76333 C -0.12992 0.73456 -0.17024 0.6787 -0.21607 0.63649 C -0.19796 0.61885 -0.1841 0.58568 -0.16174 0.584 C 0.04913 0.56804 0.25401 0.68185 0.44299 0.78349 C 0.56661 0.85006 0.68252 0.93994 0.80582 1.00735 C 0.86834 1.04158 1.06441 1.06342 0.99937 1.08799 C 0.90756 1.12263 0.80992 1.05712 0.71511 1.04158 C 0.47779 0.91684 0.48425 0.92902 0.15275 0.62431 C 0.08929 0.56615 0.04094 0.4832 -0.01512 0.41264 C -0.02457 0.38786 -0.0441 0.36602 -0.04378 0.33809 C -0.04347 0.30365 -0.03418 0.26396 -0.01355 0.24338 C 0.07811 0.15161 0.19338 0.17051 0.29795 0.16463 C 0.50582 0.26291 0.51716 0.21944 0.63811 0.40655 C 0.65181 0.42797 0.65826 0.45632 0.66834 0.4811 C 0.68724 0.59597 0.70425 0.60416 0.66078 0.71503 C 0.65653 0.72574 0.64456 0.72574 0.63653 0.7312 C 0.56551 0.70621 0.49055 0.69613 0.4233 0.65665 C 0.38141 0.63187 0.1874 0.46577 0.13307 0.38639 C 0.0863 0.31814 0.0485 0.24002 0.00614 0.16673 C -0.01339 0.02457 -0.06315 -0.09324 0.03338 -0.2121 C 0.06677 -0.25347 0.11795 -0.25767 0.16031 -0.28056 C 0.23748 -0.25515 0.32078 -0.25221 0.39165 -0.20391 C 0.48362 -0.14133 0.53023 -0.02541 0.58204 0.08211 C 0.59716 0.19487 0.61937 0.30659 0.6274 0.42062 C 0.6296 0.45023 0.62708 0.48509 0.61228 0.50735 C 0.57574 0.56279 0.52472 0.59744 0.48078 0.64237 C 0.39811 0.61214 0.31307 0.59198 0.23291 0.55166 C 0.18866 0.52961 0.1496 0.49223 0.11039 0.45695 C -0.12788 0.24254 -0.10347 0.25724 -0.29481 0.02562 C -0.32961 -0.07287 -0.36111 -0.10794 -0.20252 -0.02079 C -0.14095 0.01302 -0.08552 0.06405 -0.02867 0.11025 C 0.03921 0.16547 0.15968 0.29651 0.20409 0.35615 C 0.22519 0.38429 0.23748 0.42209 0.25401 0.45506 C 0.24693 0.49328 0.2507 0.5042 0.19653 0.49328 C 0.10283 0.47438 0.00945 0.44855 -0.08158 0.41264 C -0.21292 0.36098 -0.36945 0.26501 -0.4926 0.17681 C -0.49985 0.17156 -0.50473 0.16211 -0.51071 0.15455 C -0.28095 0.08652 -0.41748 0.11906 0.11196 0.31184 C 0.25606 0.36434 0.27023 0.39101 0.35685 0.4853 C 0.34976 0.49601 0.34519 0.51092 0.33574 0.51743 C 0.25795 0.57224 0.0674 0.55754 0.03181 0.55985 C -0.10882 0.52352 -0.2515 0.49937 -0.38992 0.45086 C -0.47733 0.42041 -0.47386 0.4202 -0.48347 0.36224 C -0.47244 0.34754 -0.46457 0.32633 -0.45024 0.31793 C -0.36142 0.26501 -0.30882 0.27908 -0.21166 0.27761 C -0.16174 0.29714 -0.10992 0.30932 -0.06189 0.33599 C -0.03103 0.35342 -0.04111 0.40739 -0.06048 0.42881 C -0.09717 0.46934 -0.13764 0.50714 -0.18284 0.52751 C -0.30835 0.58442 -0.42725 0.57497 -0.55607 0.57791 C -0.5893 0.57728 -0.62473 0.59135 -0.65591 0.57602 C -0.67166 0.56825 -0.62552 0.55565 -0.60898 0.55166 C -0.45748 0.51617 -0.37355 0.52373 -0.21307 0.51953 C -0.15024 0.52646 -0.04426 0.53381 0.01511 0.55985 C 0.02078 0.56237 0.01055 0.57497 0.00614 0.58001 C -0.00788 0.59597 -0.02174 0.61445 -0.03922 0.62221 L -0.04835 0.62641 C -0.05906 0.62284 -0.0578 0.6241 -0.07103 0.61025 C -0.07544 0.60542 -0.07874 0.59891 -0.08315 0.59408 C -0.08489 0.59219 -0.08725 0.59177 -0.08914 0.59009 C -0.09528 0.584 -0.10048 0.57707 -0.10583 0.56993 L -0.47292 0.04977 L -0.48662 0.05187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1" dur="1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文鼎ＰＯＰ－４</vt:lpstr>
      <vt:lpstr>清松手寫體2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2019-10-29T02:14:48Z</dcterms:modified>
  <dc:language>zh-TW</dc:language>
</cp:coreProperties>
</file>