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579120"/>
            <a:ext cx="6050280" cy="2270760"/>
          </a:xfrm>
          <a:prstGeom prst="wedgeEllipseCallout">
            <a:avLst>
              <a:gd name="adj1" fmla="val -39221"/>
              <a:gd name="adj2" fmla="val 6250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n w="0"/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58240" y="426720"/>
            <a:ext cx="2407920" cy="2057400"/>
          </a:xfrm>
          <a:prstGeom prst="wedgeEllipseCallout">
            <a:avLst>
              <a:gd name="adj1" fmla="val -10706"/>
              <a:gd name="adj2" fmla="val 647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992880" y="145620"/>
            <a:ext cx="2555880" cy="2201340"/>
          </a:xfrm>
          <a:prstGeom prst="wedgeEllipseCallout">
            <a:avLst>
              <a:gd name="adj1" fmla="val -7119"/>
              <a:gd name="adj2" fmla="val 7011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975480" y="426720"/>
            <a:ext cx="2560320" cy="2164080"/>
          </a:xfrm>
          <a:prstGeom prst="wedgeEllipseCallout">
            <a:avLst>
              <a:gd name="adj1" fmla="val -11904"/>
              <a:gd name="adj2" fmla="val 6743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57400" y="137160"/>
            <a:ext cx="3306600" cy="2148840"/>
          </a:xfrm>
          <a:prstGeom prst="wedgeEllipseCallout">
            <a:avLst>
              <a:gd name="adj1" fmla="val -10233"/>
              <a:gd name="adj2" fmla="val 7171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87440" y="137160"/>
            <a:ext cx="3108960" cy="2346960"/>
          </a:xfrm>
          <a:prstGeom prst="cloudCallout">
            <a:avLst>
              <a:gd name="adj1" fmla="val -24264"/>
              <a:gd name="adj2" fmla="val 6509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930592" y="4067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644640" y="548640"/>
            <a:ext cx="2636520" cy="1899360"/>
          </a:xfrm>
          <a:prstGeom prst="wedgeEllipseCallout">
            <a:avLst>
              <a:gd name="adj1" fmla="val -12741"/>
              <a:gd name="adj2" fmla="val 6811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527 -0.00798 L -1.05213 -0.0037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378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2019-10-29T02:15:36Z</dcterms:modified>
  <dc:language>zh-TW</dc:language>
</cp:coreProperties>
</file>