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9999FF"/>
    <a:srgbClr val="FF6600"/>
    <a:srgbClr val="FF0066"/>
    <a:srgbClr val="3399FF"/>
    <a:srgbClr val="FF6699"/>
    <a:srgbClr val="FF9900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6E98F8-79F9-4698-A9EE-5011F198A2FC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C8ED3A9-63B3-4CD6-8BA2-20D76BB713B6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BBD6FF98-AB80-44BA-9671-1F568BB14253}" type="parTrans" cxnId="{721B3659-B6B4-4C55-82CB-A6AB422A99E4}">
      <dgm:prSet/>
      <dgm:spPr/>
      <dgm:t>
        <a:bodyPr/>
        <a:lstStyle/>
        <a:p>
          <a:endParaRPr lang="zh-TW" altLang="en-US"/>
        </a:p>
      </dgm:t>
    </dgm:pt>
    <dgm:pt modelId="{86E46A69-ABFD-4F97-9E47-50D6A9485238}" type="sibTrans" cxnId="{721B3659-B6B4-4C55-82CB-A6AB422A99E4}">
      <dgm:prSet/>
      <dgm:spPr/>
      <dgm:t>
        <a:bodyPr/>
        <a:lstStyle/>
        <a:p>
          <a:endParaRPr lang="zh-TW" altLang="en-US"/>
        </a:p>
      </dgm:t>
    </dgm:pt>
    <dgm:pt modelId="{BF6B7CED-BE47-4E3F-AE70-BC467AAAFD81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B718E18D-210D-4796-9F0D-75DE568E7E38}" type="parTrans" cxnId="{18ACD7CD-3216-48D3-B864-72F76B703C61}">
      <dgm:prSet/>
      <dgm:spPr/>
      <dgm:t>
        <a:bodyPr/>
        <a:lstStyle/>
        <a:p>
          <a:endParaRPr lang="zh-TW" altLang="en-US"/>
        </a:p>
      </dgm:t>
    </dgm:pt>
    <dgm:pt modelId="{CED4C030-A448-49F2-A206-6D9190B7C954}" type="sibTrans" cxnId="{18ACD7CD-3216-48D3-B864-72F76B703C61}">
      <dgm:prSet/>
      <dgm:spPr/>
      <dgm:t>
        <a:bodyPr/>
        <a:lstStyle/>
        <a:p>
          <a:endParaRPr lang="zh-TW" altLang="en-US"/>
        </a:p>
      </dgm:t>
    </dgm:pt>
    <dgm:pt modelId="{9EEA0CFA-DE17-41C1-BC71-22A8F4977873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AC7C44F8-42B7-4CD8-A7D8-41442436ADA8}" type="parTrans" cxnId="{681DBE63-11F5-4B2E-9A5E-E5A3C312C128}">
      <dgm:prSet/>
      <dgm:spPr/>
      <dgm:t>
        <a:bodyPr/>
        <a:lstStyle/>
        <a:p>
          <a:endParaRPr lang="zh-TW" altLang="en-US"/>
        </a:p>
      </dgm:t>
    </dgm:pt>
    <dgm:pt modelId="{217EFB83-E59B-486E-9702-BBFCD427CA53}" type="sibTrans" cxnId="{681DBE63-11F5-4B2E-9A5E-E5A3C312C128}">
      <dgm:prSet/>
      <dgm:spPr/>
      <dgm:t>
        <a:bodyPr/>
        <a:lstStyle/>
        <a:p>
          <a:endParaRPr lang="zh-TW" altLang="en-US"/>
        </a:p>
      </dgm:t>
    </dgm:pt>
    <dgm:pt modelId="{62DD55A3-0155-4281-A86D-6212E0FD40A9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AF43A992-319B-40E9-936C-FBB669C6D8EC}" type="parTrans" cxnId="{AE5B5F34-410F-4E2E-AB29-71A3F295BCB3}">
      <dgm:prSet/>
      <dgm:spPr/>
      <dgm:t>
        <a:bodyPr/>
        <a:lstStyle/>
        <a:p>
          <a:endParaRPr lang="zh-TW" altLang="en-US"/>
        </a:p>
      </dgm:t>
    </dgm:pt>
    <dgm:pt modelId="{53E9978A-8E52-4D79-BAF0-57AA51488B12}" type="sibTrans" cxnId="{AE5B5F34-410F-4E2E-AB29-71A3F295BCB3}">
      <dgm:prSet/>
      <dgm:spPr/>
      <dgm:t>
        <a:bodyPr/>
        <a:lstStyle/>
        <a:p>
          <a:endParaRPr lang="zh-TW" altLang="en-US"/>
        </a:p>
      </dgm:t>
    </dgm:pt>
    <dgm:pt modelId="{44184EAF-48E3-48C2-B275-2E36021F4A92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7AFFB571-5F61-42A1-9592-45C7DCC32730}" type="parTrans" cxnId="{37EB4F75-3F00-44B2-ADDE-791B29D45D28}">
      <dgm:prSet/>
      <dgm:spPr/>
      <dgm:t>
        <a:bodyPr/>
        <a:lstStyle/>
        <a:p>
          <a:endParaRPr lang="zh-TW" altLang="en-US"/>
        </a:p>
      </dgm:t>
    </dgm:pt>
    <dgm:pt modelId="{A7109C86-DCF3-475B-A570-A2AF29C734DD}" type="sibTrans" cxnId="{37EB4F75-3F00-44B2-ADDE-791B29D45D28}">
      <dgm:prSet/>
      <dgm:spPr/>
      <dgm:t>
        <a:bodyPr/>
        <a:lstStyle/>
        <a:p>
          <a:endParaRPr lang="zh-TW" altLang="en-US"/>
        </a:p>
      </dgm:t>
    </dgm:pt>
    <dgm:pt modelId="{A0834934-DEFB-4216-8BA2-A260C219EA7C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B3A93BF4-3E1F-4CEE-8B23-2D3C40078D15}" type="parTrans" cxnId="{6DCAA4E6-0F4A-48DC-AE03-33B3EF203617}">
      <dgm:prSet/>
      <dgm:spPr/>
      <dgm:t>
        <a:bodyPr/>
        <a:lstStyle/>
        <a:p>
          <a:endParaRPr lang="zh-TW" altLang="en-US"/>
        </a:p>
      </dgm:t>
    </dgm:pt>
    <dgm:pt modelId="{DF3A0FF7-09AA-4C0E-AF84-89D8FD43F0DD}" type="sibTrans" cxnId="{6DCAA4E6-0F4A-48DC-AE03-33B3EF203617}">
      <dgm:prSet/>
      <dgm:spPr/>
      <dgm:t>
        <a:bodyPr/>
        <a:lstStyle/>
        <a:p>
          <a:endParaRPr lang="zh-TW" altLang="en-US"/>
        </a:p>
      </dgm:t>
    </dgm:pt>
    <dgm:pt modelId="{3EDF4987-BB0B-4D25-948B-96F64845C8A2}">
      <dgm:prSet/>
      <dgm:spPr/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11D2FF95-14BE-43EE-A6C6-6658C5017626}" type="parTrans" cxnId="{0B57FB8C-A17F-4271-A793-0451874E305B}">
      <dgm:prSet/>
      <dgm:spPr/>
      <dgm:t>
        <a:bodyPr/>
        <a:lstStyle/>
        <a:p>
          <a:endParaRPr lang="zh-TW" altLang="en-US"/>
        </a:p>
      </dgm:t>
    </dgm:pt>
    <dgm:pt modelId="{D7FED74C-57CE-4DCD-9840-4469DD719E71}" type="sibTrans" cxnId="{0B57FB8C-A17F-4271-A793-0451874E305B}">
      <dgm:prSet/>
      <dgm:spPr/>
      <dgm:t>
        <a:bodyPr/>
        <a:lstStyle/>
        <a:p>
          <a:endParaRPr lang="zh-TW" altLang="en-US"/>
        </a:p>
      </dgm:t>
    </dgm:pt>
    <dgm:pt modelId="{3890B0D7-AFD8-4FB1-9800-F293D8834DE0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E0B9240F-1D7A-43D7-BCA0-C2124137AFD4}" type="parTrans" cxnId="{A68790FC-30A4-405B-87BF-EFA715A575B7}">
      <dgm:prSet/>
      <dgm:spPr/>
      <dgm:t>
        <a:bodyPr/>
        <a:lstStyle/>
        <a:p>
          <a:endParaRPr lang="zh-TW" altLang="en-US"/>
        </a:p>
      </dgm:t>
    </dgm:pt>
    <dgm:pt modelId="{F91A0D33-40CE-4913-8A9F-5EE0E61DF80C}" type="sibTrans" cxnId="{A68790FC-30A4-405B-87BF-EFA715A575B7}">
      <dgm:prSet/>
      <dgm:spPr/>
      <dgm:t>
        <a:bodyPr/>
        <a:lstStyle/>
        <a:p>
          <a:endParaRPr lang="zh-TW" altLang="en-US"/>
        </a:p>
      </dgm:t>
    </dgm:pt>
    <dgm:pt modelId="{F71F27A4-C781-4B04-BF17-9DAD2122ECC2}" type="pres">
      <dgm:prSet presAssocID="{546E98F8-79F9-4698-A9EE-5011F198A2F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4DA6E99-1982-4089-BD4A-758139F48E95}" type="pres">
      <dgm:prSet presAssocID="{546E98F8-79F9-4698-A9EE-5011F198A2FC}" presName="cycle" presStyleCnt="0"/>
      <dgm:spPr/>
    </dgm:pt>
    <dgm:pt modelId="{A55B747C-4AA1-4506-89ED-5FE73381F362}" type="pres">
      <dgm:prSet presAssocID="{546E98F8-79F9-4698-A9EE-5011F198A2FC}" presName="centerShape" presStyleCnt="0"/>
      <dgm:spPr/>
    </dgm:pt>
    <dgm:pt modelId="{4AC71460-F03C-4495-81D2-E17BB0E70291}" type="pres">
      <dgm:prSet presAssocID="{546E98F8-79F9-4698-A9EE-5011F198A2FC}" presName="connSite" presStyleLbl="node1" presStyleIdx="0" presStyleCnt="5"/>
      <dgm:spPr/>
    </dgm:pt>
    <dgm:pt modelId="{54452DA9-0189-4CD1-B8DB-B9ECCBFCB91C}" type="pres">
      <dgm:prSet presAssocID="{546E98F8-79F9-4698-A9EE-5011F198A2FC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3CC4257-63C0-48EA-BD1C-9075AA7BF21D}" type="pres">
      <dgm:prSet presAssocID="{BBD6FF98-AB80-44BA-9671-1F568BB1425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1C864D8-8E21-4819-A473-7B5F9E1B9C35}" type="pres">
      <dgm:prSet presAssocID="{EC8ED3A9-63B3-4CD6-8BA2-20D76BB713B6}" presName="node" presStyleCnt="0"/>
      <dgm:spPr/>
    </dgm:pt>
    <dgm:pt modelId="{C9AA0DAC-BAEA-49A8-A6C9-CD6B55260C3C}" type="pres">
      <dgm:prSet presAssocID="{EC8ED3A9-63B3-4CD6-8BA2-20D76BB713B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ED7D9F-AD72-4090-966A-3F3DE6BC451D}" type="pres">
      <dgm:prSet presAssocID="{EC8ED3A9-63B3-4CD6-8BA2-20D76BB713B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7B831C-06F6-4685-B3C4-EEB939A960DF}" type="pres">
      <dgm:prSet presAssocID="{AC7C44F8-42B7-4CD8-A7D8-41442436ADA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06FD0A3-858F-43BA-8EE9-009171FB6BA4}" type="pres">
      <dgm:prSet presAssocID="{9EEA0CFA-DE17-41C1-BC71-22A8F4977873}" presName="node" presStyleCnt="0"/>
      <dgm:spPr/>
    </dgm:pt>
    <dgm:pt modelId="{8FAD6CEC-6752-46B0-B3BF-12CCCA5678BD}" type="pres">
      <dgm:prSet presAssocID="{9EEA0CFA-DE17-41C1-BC71-22A8F4977873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BA34EE-6858-4323-8FC1-17EDAD4D5D73}" type="pres">
      <dgm:prSet presAssocID="{9EEA0CFA-DE17-41C1-BC71-22A8F4977873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068C3E-0D2D-4CAF-9789-80968064515F}" type="pres">
      <dgm:prSet presAssocID="{7AFFB571-5F61-42A1-9592-45C7DCC3273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4D9C9CF-25FC-4E8C-91D7-38E55AB136E6}" type="pres">
      <dgm:prSet presAssocID="{44184EAF-48E3-48C2-B275-2E36021F4A92}" presName="node" presStyleCnt="0"/>
      <dgm:spPr/>
    </dgm:pt>
    <dgm:pt modelId="{7C20747C-1D5C-46D5-9417-76A100C19E87}" type="pres">
      <dgm:prSet presAssocID="{44184EAF-48E3-48C2-B275-2E36021F4A92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173394-BFA6-42D1-BA21-C06016741FBD}" type="pres">
      <dgm:prSet presAssocID="{44184EAF-48E3-48C2-B275-2E36021F4A92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B3E986-13DB-4217-AFB5-60CAFC9E7BDC}" type="pres">
      <dgm:prSet presAssocID="{11D2FF95-14BE-43EE-A6C6-6658C501762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810AE3D-5D92-4D71-9457-BAE1EB03AC96}" type="pres">
      <dgm:prSet presAssocID="{3EDF4987-BB0B-4D25-948B-96F64845C8A2}" presName="node" presStyleCnt="0"/>
      <dgm:spPr/>
    </dgm:pt>
    <dgm:pt modelId="{C988981A-A23B-4AD1-89F5-BE266A98FD11}" type="pres">
      <dgm:prSet presAssocID="{3EDF4987-BB0B-4D25-948B-96F64845C8A2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B66010-CE24-442E-B701-40A319415FE7}" type="pres">
      <dgm:prSet presAssocID="{3EDF4987-BB0B-4D25-948B-96F64845C8A2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BB15237-1D02-4D23-9FCC-70E2E6C60485}" type="presOf" srcId="{BBD6FF98-AB80-44BA-9671-1F568BB14253}" destId="{D3CC4257-63C0-48EA-BD1C-9075AA7BF21D}" srcOrd="0" destOrd="0" presId="urn:microsoft.com/office/officeart/2005/8/layout/radial2"/>
    <dgm:cxn modelId="{6E22A22C-4076-4766-94EE-408455AFBF89}" type="presOf" srcId="{11D2FF95-14BE-43EE-A6C6-6658C5017626}" destId="{BAB3E986-13DB-4217-AFB5-60CAFC9E7BDC}" srcOrd="0" destOrd="0" presId="urn:microsoft.com/office/officeart/2005/8/layout/radial2"/>
    <dgm:cxn modelId="{6DCAA4E6-0F4A-48DC-AE03-33B3EF203617}" srcId="{44184EAF-48E3-48C2-B275-2E36021F4A92}" destId="{A0834934-DEFB-4216-8BA2-A260C219EA7C}" srcOrd="0" destOrd="0" parTransId="{B3A93BF4-3E1F-4CEE-8B23-2D3C40078D15}" sibTransId="{DF3A0FF7-09AA-4C0E-AF84-89D8FD43F0DD}"/>
    <dgm:cxn modelId="{18ACD7CD-3216-48D3-B864-72F76B703C61}" srcId="{EC8ED3A9-63B3-4CD6-8BA2-20D76BB713B6}" destId="{BF6B7CED-BE47-4E3F-AE70-BC467AAAFD81}" srcOrd="0" destOrd="0" parTransId="{B718E18D-210D-4796-9F0D-75DE568E7E38}" sibTransId="{CED4C030-A448-49F2-A206-6D9190B7C954}"/>
    <dgm:cxn modelId="{7F62A91E-942E-4ACE-8269-8C7C098975F3}" type="presOf" srcId="{3EDF4987-BB0B-4D25-948B-96F64845C8A2}" destId="{C988981A-A23B-4AD1-89F5-BE266A98FD11}" srcOrd="0" destOrd="0" presId="urn:microsoft.com/office/officeart/2005/8/layout/radial2"/>
    <dgm:cxn modelId="{63170527-DB87-47C9-850F-1926EA005EF7}" type="presOf" srcId="{9EEA0CFA-DE17-41C1-BC71-22A8F4977873}" destId="{8FAD6CEC-6752-46B0-B3BF-12CCCA5678BD}" srcOrd="0" destOrd="0" presId="urn:microsoft.com/office/officeart/2005/8/layout/radial2"/>
    <dgm:cxn modelId="{58C29852-F31D-47E8-B8AA-42C9B19B8361}" type="presOf" srcId="{3890B0D7-AFD8-4FB1-9800-F293D8834DE0}" destId="{A4B66010-CE24-442E-B701-40A319415FE7}" srcOrd="0" destOrd="0" presId="urn:microsoft.com/office/officeart/2005/8/layout/radial2"/>
    <dgm:cxn modelId="{922B5D2C-96F1-4E87-B919-BDF9813C524D}" type="presOf" srcId="{BF6B7CED-BE47-4E3F-AE70-BC467AAAFD81}" destId="{A3ED7D9F-AD72-4090-966A-3F3DE6BC451D}" srcOrd="0" destOrd="0" presId="urn:microsoft.com/office/officeart/2005/8/layout/radial2"/>
    <dgm:cxn modelId="{1EE79518-DF77-414E-82D2-ABE1AC6C8C70}" type="presOf" srcId="{44184EAF-48E3-48C2-B275-2E36021F4A92}" destId="{7C20747C-1D5C-46D5-9417-76A100C19E87}" srcOrd="0" destOrd="0" presId="urn:microsoft.com/office/officeart/2005/8/layout/radial2"/>
    <dgm:cxn modelId="{2D3ACC2C-147B-444A-8D14-0C8FAD02C42D}" type="presOf" srcId="{EC8ED3A9-63B3-4CD6-8BA2-20D76BB713B6}" destId="{C9AA0DAC-BAEA-49A8-A6C9-CD6B55260C3C}" srcOrd="0" destOrd="0" presId="urn:microsoft.com/office/officeart/2005/8/layout/radial2"/>
    <dgm:cxn modelId="{0B57FB8C-A17F-4271-A793-0451874E305B}" srcId="{546E98F8-79F9-4698-A9EE-5011F198A2FC}" destId="{3EDF4987-BB0B-4D25-948B-96F64845C8A2}" srcOrd="3" destOrd="0" parTransId="{11D2FF95-14BE-43EE-A6C6-6658C5017626}" sibTransId="{D7FED74C-57CE-4DCD-9840-4469DD719E71}"/>
    <dgm:cxn modelId="{37EB4F75-3F00-44B2-ADDE-791B29D45D28}" srcId="{546E98F8-79F9-4698-A9EE-5011F198A2FC}" destId="{44184EAF-48E3-48C2-B275-2E36021F4A92}" srcOrd="2" destOrd="0" parTransId="{7AFFB571-5F61-42A1-9592-45C7DCC32730}" sibTransId="{A7109C86-DCF3-475B-A570-A2AF29C734DD}"/>
    <dgm:cxn modelId="{B9E8DFD3-A898-4768-8C9B-705C4053DE20}" type="presOf" srcId="{546E98F8-79F9-4698-A9EE-5011F198A2FC}" destId="{F71F27A4-C781-4B04-BF17-9DAD2122ECC2}" srcOrd="0" destOrd="0" presId="urn:microsoft.com/office/officeart/2005/8/layout/radial2"/>
    <dgm:cxn modelId="{B26AEFDC-ADFA-496A-BB4A-CBD6CFA80BEE}" type="presOf" srcId="{62DD55A3-0155-4281-A86D-6212E0FD40A9}" destId="{10BA34EE-6858-4323-8FC1-17EDAD4D5D73}" srcOrd="0" destOrd="0" presId="urn:microsoft.com/office/officeart/2005/8/layout/radial2"/>
    <dgm:cxn modelId="{BD2FAA16-5AD9-43A9-992F-9D0A2AD921FE}" type="presOf" srcId="{A0834934-DEFB-4216-8BA2-A260C219EA7C}" destId="{A9173394-BFA6-42D1-BA21-C06016741FBD}" srcOrd="0" destOrd="0" presId="urn:microsoft.com/office/officeart/2005/8/layout/radial2"/>
    <dgm:cxn modelId="{681DBE63-11F5-4B2E-9A5E-E5A3C312C128}" srcId="{546E98F8-79F9-4698-A9EE-5011F198A2FC}" destId="{9EEA0CFA-DE17-41C1-BC71-22A8F4977873}" srcOrd="1" destOrd="0" parTransId="{AC7C44F8-42B7-4CD8-A7D8-41442436ADA8}" sibTransId="{217EFB83-E59B-486E-9702-BBFCD427CA53}"/>
    <dgm:cxn modelId="{66A564B1-7725-40BD-8183-3DC8DD49701A}" type="presOf" srcId="{7AFFB571-5F61-42A1-9592-45C7DCC32730}" destId="{0F068C3E-0D2D-4CAF-9789-80968064515F}" srcOrd="0" destOrd="0" presId="urn:microsoft.com/office/officeart/2005/8/layout/radial2"/>
    <dgm:cxn modelId="{A68790FC-30A4-405B-87BF-EFA715A575B7}" srcId="{3EDF4987-BB0B-4D25-948B-96F64845C8A2}" destId="{3890B0D7-AFD8-4FB1-9800-F293D8834DE0}" srcOrd="0" destOrd="0" parTransId="{E0B9240F-1D7A-43D7-BCA0-C2124137AFD4}" sibTransId="{F91A0D33-40CE-4913-8A9F-5EE0E61DF80C}"/>
    <dgm:cxn modelId="{721B3659-B6B4-4C55-82CB-A6AB422A99E4}" srcId="{546E98F8-79F9-4698-A9EE-5011F198A2FC}" destId="{EC8ED3A9-63B3-4CD6-8BA2-20D76BB713B6}" srcOrd="0" destOrd="0" parTransId="{BBD6FF98-AB80-44BA-9671-1F568BB14253}" sibTransId="{86E46A69-ABFD-4F97-9E47-50D6A9485238}"/>
    <dgm:cxn modelId="{AE5B5F34-410F-4E2E-AB29-71A3F295BCB3}" srcId="{9EEA0CFA-DE17-41C1-BC71-22A8F4977873}" destId="{62DD55A3-0155-4281-A86D-6212E0FD40A9}" srcOrd="0" destOrd="0" parTransId="{AF43A992-319B-40E9-936C-FBB669C6D8EC}" sibTransId="{53E9978A-8E52-4D79-BAF0-57AA51488B12}"/>
    <dgm:cxn modelId="{FB84D7BB-22DF-4EA3-BB56-2F838F993656}" type="presOf" srcId="{AC7C44F8-42B7-4CD8-A7D8-41442436ADA8}" destId="{F77B831C-06F6-4685-B3C4-EEB939A960DF}" srcOrd="0" destOrd="0" presId="urn:microsoft.com/office/officeart/2005/8/layout/radial2"/>
    <dgm:cxn modelId="{4E702E93-622B-49DF-8503-13BEFBF11E9D}" type="presParOf" srcId="{F71F27A4-C781-4B04-BF17-9DAD2122ECC2}" destId="{B4DA6E99-1982-4089-BD4A-758139F48E95}" srcOrd="0" destOrd="0" presId="urn:microsoft.com/office/officeart/2005/8/layout/radial2"/>
    <dgm:cxn modelId="{389AD20B-4294-4770-8AB1-9C6305CE5C8F}" type="presParOf" srcId="{B4DA6E99-1982-4089-BD4A-758139F48E95}" destId="{A55B747C-4AA1-4506-89ED-5FE73381F362}" srcOrd="0" destOrd="0" presId="urn:microsoft.com/office/officeart/2005/8/layout/radial2"/>
    <dgm:cxn modelId="{02752F64-D32B-47CF-B7F1-4A621EC8A6CA}" type="presParOf" srcId="{A55B747C-4AA1-4506-89ED-5FE73381F362}" destId="{4AC71460-F03C-4495-81D2-E17BB0E70291}" srcOrd="0" destOrd="0" presId="urn:microsoft.com/office/officeart/2005/8/layout/radial2"/>
    <dgm:cxn modelId="{657F03E8-71A3-4CB2-8838-A96E876DF2C7}" type="presParOf" srcId="{A55B747C-4AA1-4506-89ED-5FE73381F362}" destId="{54452DA9-0189-4CD1-B8DB-B9ECCBFCB91C}" srcOrd="1" destOrd="0" presId="urn:microsoft.com/office/officeart/2005/8/layout/radial2"/>
    <dgm:cxn modelId="{60342002-F73E-4F65-9CE0-9A44B7CFEBF0}" type="presParOf" srcId="{B4DA6E99-1982-4089-BD4A-758139F48E95}" destId="{D3CC4257-63C0-48EA-BD1C-9075AA7BF21D}" srcOrd="1" destOrd="0" presId="urn:microsoft.com/office/officeart/2005/8/layout/radial2"/>
    <dgm:cxn modelId="{27D5914E-CCC8-4911-B937-7FD1FF2CDB05}" type="presParOf" srcId="{B4DA6E99-1982-4089-BD4A-758139F48E95}" destId="{F1C864D8-8E21-4819-A473-7B5F9E1B9C35}" srcOrd="2" destOrd="0" presId="urn:microsoft.com/office/officeart/2005/8/layout/radial2"/>
    <dgm:cxn modelId="{AF9A69AB-ED5C-4E44-9828-85D689B5AB94}" type="presParOf" srcId="{F1C864D8-8E21-4819-A473-7B5F9E1B9C35}" destId="{C9AA0DAC-BAEA-49A8-A6C9-CD6B55260C3C}" srcOrd="0" destOrd="0" presId="urn:microsoft.com/office/officeart/2005/8/layout/radial2"/>
    <dgm:cxn modelId="{796690E5-2399-4A55-8DE7-3F43D4A78CA7}" type="presParOf" srcId="{F1C864D8-8E21-4819-A473-7B5F9E1B9C35}" destId="{A3ED7D9F-AD72-4090-966A-3F3DE6BC451D}" srcOrd="1" destOrd="0" presId="urn:microsoft.com/office/officeart/2005/8/layout/radial2"/>
    <dgm:cxn modelId="{5020E23A-F9EA-4464-BAE1-E5A1A84D6E16}" type="presParOf" srcId="{B4DA6E99-1982-4089-BD4A-758139F48E95}" destId="{F77B831C-06F6-4685-B3C4-EEB939A960DF}" srcOrd="3" destOrd="0" presId="urn:microsoft.com/office/officeart/2005/8/layout/radial2"/>
    <dgm:cxn modelId="{C926A50D-966E-4168-B992-52070A7C72B2}" type="presParOf" srcId="{B4DA6E99-1982-4089-BD4A-758139F48E95}" destId="{106FD0A3-858F-43BA-8EE9-009171FB6BA4}" srcOrd="4" destOrd="0" presId="urn:microsoft.com/office/officeart/2005/8/layout/radial2"/>
    <dgm:cxn modelId="{4F2146D0-F885-490F-8627-A5D52257B983}" type="presParOf" srcId="{106FD0A3-858F-43BA-8EE9-009171FB6BA4}" destId="{8FAD6CEC-6752-46B0-B3BF-12CCCA5678BD}" srcOrd="0" destOrd="0" presId="urn:microsoft.com/office/officeart/2005/8/layout/radial2"/>
    <dgm:cxn modelId="{C42464BC-5266-4080-9B5B-9F81B776AF84}" type="presParOf" srcId="{106FD0A3-858F-43BA-8EE9-009171FB6BA4}" destId="{10BA34EE-6858-4323-8FC1-17EDAD4D5D73}" srcOrd="1" destOrd="0" presId="urn:microsoft.com/office/officeart/2005/8/layout/radial2"/>
    <dgm:cxn modelId="{6B328502-FF97-4D86-ADC1-48B5E2847645}" type="presParOf" srcId="{B4DA6E99-1982-4089-BD4A-758139F48E95}" destId="{0F068C3E-0D2D-4CAF-9789-80968064515F}" srcOrd="5" destOrd="0" presId="urn:microsoft.com/office/officeart/2005/8/layout/radial2"/>
    <dgm:cxn modelId="{E149EB47-F63A-461F-A903-16DE7D6900F3}" type="presParOf" srcId="{B4DA6E99-1982-4089-BD4A-758139F48E95}" destId="{C4D9C9CF-25FC-4E8C-91D7-38E55AB136E6}" srcOrd="6" destOrd="0" presId="urn:microsoft.com/office/officeart/2005/8/layout/radial2"/>
    <dgm:cxn modelId="{381E7977-0B1C-4AF5-AB64-16FCDD1F644B}" type="presParOf" srcId="{C4D9C9CF-25FC-4E8C-91D7-38E55AB136E6}" destId="{7C20747C-1D5C-46D5-9417-76A100C19E87}" srcOrd="0" destOrd="0" presId="urn:microsoft.com/office/officeart/2005/8/layout/radial2"/>
    <dgm:cxn modelId="{0ED103BD-84D6-4367-9036-3025EC35A943}" type="presParOf" srcId="{C4D9C9CF-25FC-4E8C-91D7-38E55AB136E6}" destId="{A9173394-BFA6-42D1-BA21-C06016741FBD}" srcOrd="1" destOrd="0" presId="urn:microsoft.com/office/officeart/2005/8/layout/radial2"/>
    <dgm:cxn modelId="{1266B81E-13F0-4235-8C04-2F9136E8B255}" type="presParOf" srcId="{B4DA6E99-1982-4089-BD4A-758139F48E95}" destId="{BAB3E986-13DB-4217-AFB5-60CAFC9E7BDC}" srcOrd="7" destOrd="0" presId="urn:microsoft.com/office/officeart/2005/8/layout/radial2"/>
    <dgm:cxn modelId="{16F38AA8-F39E-4A4F-9125-61E867D713D9}" type="presParOf" srcId="{B4DA6E99-1982-4089-BD4A-758139F48E95}" destId="{F810AE3D-5D92-4D71-9457-BAE1EB03AC96}" srcOrd="8" destOrd="0" presId="urn:microsoft.com/office/officeart/2005/8/layout/radial2"/>
    <dgm:cxn modelId="{9094749D-C03B-410F-AC31-80048FF565AC}" type="presParOf" srcId="{F810AE3D-5D92-4D71-9457-BAE1EB03AC96}" destId="{C988981A-A23B-4AD1-89F5-BE266A98FD11}" srcOrd="0" destOrd="0" presId="urn:microsoft.com/office/officeart/2005/8/layout/radial2"/>
    <dgm:cxn modelId="{503F74F4-9800-4EE4-8BAF-7D82269E18A6}" type="presParOf" srcId="{F810AE3D-5D92-4D71-9457-BAE1EB03AC96}" destId="{A4B66010-CE24-442E-B701-40A319415FE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B3E986-13DB-4217-AFB5-60CAFC9E7BDC}">
      <dsp:nvSpPr>
        <dsp:cNvPr id="0" name=""/>
        <dsp:cNvSpPr/>
      </dsp:nvSpPr>
      <dsp:spPr>
        <a:xfrm rot="3683557">
          <a:off x="2077389" y="3244696"/>
          <a:ext cx="853897" cy="44384"/>
        </a:xfrm>
        <a:custGeom>
          <a:avLst/>
          <a:gdLst/>
          <a:ahLst/>
          <a:cxnLst/>
          <a:rect l="0" t="0" r="0" b="0"/>
          <a:pathLst>
            <a:path>
              <a:moveTo>
                <a:pt x="0" y="22192"/>
              </a:moveTo>
              <a:lnTo>
                <a:pt x="853897" y="2219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068C3E-0D2D-4CAF-9789-80968064515F}">
      <dsp:nvSpPr>
        <dsp:cNvPr id="0" name=""/>
        <dsp:cNvSpPr/>
      </dsp:nvSpPr>
      <dsp:spPr>
        <a:xfrm rot="1312834">
          <a:off x="2547539" y="2628622"/>
          <a:ext cx="609660" cy="44384"/>
        </a:xfrm>
        <a:custGeom>
          <a:avLst/>
          <a:gdLst/>
          <a:ahLst/>
          <a:cxnLst/>
          <a:rect l="0" t="0" r="0" b="0"/>
          <a:pathLst>
            <a:path>
              <a:moveTo>
                <a:pt x="0" y="22192"/>
              </a:moveTo>
              <a:lnTo>
                <a:pt x="609660" y="2219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B831C-06F6-4685-B3C4-EEB939A960DF}">
      <dsp:nvSpPr>
        <dsp:cNvPr id="0" name=""/>
        <dsp:cNvSpPr/>
      </dsp:nvSpPr>
      <dsp:spPr>
        <a:xfrm rot="20287166">
          <a:off x="2547539" y="1925118"/>
          <a:ext cx="609660" cy="44384"/>
        </a:xfrm>
        <a:custGeom>
          <a:avLst/>
          <a:gdLst/>
          <a:ahLst/>
          <a:cxnLst/>
          <a:rect l="0" t="0" r="0" b="0"/>
          <a:pathLst>
            <a:path>
              <a:moveTo>
                <a:pt x="0" y="22192"/>
              </a:moveTo>
              <a:lnTo>
                <a:pt x="609660" y="2219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C4257-63C0-48EA-BD1C-9075AA7BF21D}">
      <dsp:nvSpPr>
        <dsp:cNvPr id="0" name=""/>
        <dsp:cNvSpPr/>
      </dsp:nvSpPr>
      <dsp:spPr>
        <a:xfrm rot="17916443">
          <a:off x="2077389" y="1309045"/>
          <a:ext cx="853897" cy="44384"/>
        </a:xfrm>
        <a:custGeom>
          <a:avLst/>
          <a:gdLst/>
          <a:ahLst/>
          <a:cxnLst/>
          <a:rect l="0" t="0" r="0" b="0"/>
          <a:pathLst>
            <a:path>
              <a:moveTo>
                <a:pt x="0" y="22192"/>
              </a:moveTo>
              <a:lnTo>
                <a:pt x="853897" y="2219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52DA9-0189-4CD1-B8DB-B9ECCBFCB91C}">
      <dsp:nvSpPr>
        <dsp:cNvPr id="0" name=""/>
        <dsp:cNvSpPr/>
      </dsp:nvSpPr>
      <dsp:spPr>
        <a:xfrm>
          <a:off x="1129359" y="1451922"/>
          <a:ext cx="1694280" cy="169428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AA0DAC-BAEA-49A8-A6C9-CD6B55260C3C}">
      <dsp:nvSpPr>
        <dsp:cNvPr id="0" name=""/>
        <dsp:cNvSpPr/>
      </dsp:nvSpPr>
      <dsp:spPr>
        <a:xfrm>
          <a:off x="2443847" y="1892"/>
          <a:ext cx="1016568" cy="1016568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sz="44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592720" y="150765"/>
        <a:ext cx="718822" cy="718822"/>
      </dsp:txXfrm>
    </dsp:sp>
    <dsp:sp modelId="{A3ED7D9F-AD72-4090-966A-3F3DE6BC451D}">
      <dsp:nvSpPr>
        <dsp:cNvPr id="0" name=""/>
        <dsp:cNvSpPr/>
      </dsp:nvSpPr>
      <dsp:spPr>
        <a:xfrm>
          <a:off x="3562072" y="1892"/>
          <a:ext cx="1524852" cy="1016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sz="34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562072" y="1892"/>
        <a:ext cx="1524852" cy="1016568"/>
      </dsp:txXfrm>
    </dsp:sp>
    <dsp:sp modelId="{8FAD6CEC-6752-46B0-B3BF-12CCCA5678BD}">
      <dsp:nvSpPr>
        <dsp:cNvPr id="0" name=""/>
        <dsp:cNvSpPr/>
      </dsp:nvSpPr>
      <dsp:spPr>
        <a:xfrm>
          <a:off x="3098625" y="1136001"/>
          <a:ext cx="1016568" cy="1016568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sz="44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247498" y="1284874"/>
        <a:ext cx="718822" cy="718822"/>
      </dsp:txXfrm>
    </dsp:sp>
    <dsp:sp modelId="{10BA34EE-6858-4323-8FC1-17EDAD4D5D73}">
      <dsp:nvSpPr>
        <dsp:cNvPr id="0" name=""/>
        <dsp:cNvSpPr/>
      </dsp:nvSpPr>
      <dsp:spPr>
        <a:xfrm>
          <a:off x="4216850" y="1136001"/>
          <a:ext cx="1524852" cy="1016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sz="34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4216850" y="1136001"/>
        <a:ext cx="1524852" cy="1016568"/>
      </dsp:txXfrm>
    </dsp:sp>
    <dsp:sp modelId="{7C20747C-1D5C-46D5-9417-76A100C19E87}">
      <dsp:nvSpPr>
        <dsp:cNvPr id="0" name=""/>
        <dsp:cNvSpPr/>
      </dsp:nvSpPr>
      <dsp:spPr>
        <a:xfrm>
          <a:off x="3098625" y="2445556"/>
          <a:ext cx="1016568" cy="1016568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 sz="44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247498" y="2594429"/>
        <a:ext cx="718822" cy="718822"/>
      </dsp:txXfrm>
    </dsp:sp>
    <dsp:sp modelId="{A9173394-BFA6-42D1-BA21-C06016741FBD}">
      <dsp:nvSpPr>
        <dsp:cNvPr id="0" name=""/>
        <dsp:cNvSpPr/>
      </dsp:nvSpPr>
      <dsp:spPr>
        <a:xfrm>
          <a:off x="4216850" y="2445556"/>
          <a:ext cx="1524852" cy="1016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sz="34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4216850" y="2445556"/>
        <a:ext cx="1524852" cy="1016568"/>
      </dsp:txXfrm>
    </dsp:sp>
    <dsp:sp modelId="{C988981A-A23B-4AD1-89F5-BE266A98FD11}">
      <dsp:nvSpPr>
        <dsp:cNvPr id="0" name=""/>
        <dsp:cNvSpPr/>
      </dsp:nvSpPr>
      <dsp:spPr>
        <a:xfrm>
          <a:off x="2443847" y="3579664"/>
          <a:ext cx="1016568" cy="1016568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sz="44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592720" y="3728537"/>
        <a:ext cx="718822" cy="718822"/>
      </dsp:txXfrm>
    </dsp:sp>
    <dsp:sp modelId="{A4B66010-CE24-442E-B701-40A319415FE7}">
      <dsp:nvSpPr>
        <dsp:cNvPr id="0" name=""/>
        <dsp:cNvSpPr/>
      </dsp:nvSpPr>
      <dsp:spPr>
        <a:xfrm>
          <a:off x="3562072" y="3579664"/>
          <a:ext cx="1524852" cy="1016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sz="34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562072" y="3579664"/>
        <a:ext cx="1524852" cy="1016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73383" y="2955444"/>
            <a:ext cx="3541580" cy="3541580"/>
          </a:xfrm>
          <a:prstGeom prst="noSmoking">
            <a:avLst>
              <a:gd name="adj" fmla="val 1211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8833" l="2790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94967" y="4350143"/>
            <a:ext cx="1927623" cy="159463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946" b="98833" l="2790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0948" y="5206261"/>
            <a:ext cx="1373225" cy="113600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946" b="98833" l="2790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40559">
            <a:off x="4013750" y="3027969"/>
            <a:ext cx="1927623" cy="159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4012444543"/>
              </p:ext>
            </p:extLst>
          </p:nvPr>
        </p:nvGraphicFramePr>
        <p:xfrm>
          <a:off x="1145313" y="1449976"/>
          <a:ext cx="6871063" cy="4598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515842" y="4968340"/>
            <a:ext cx="2468880" cy="1188719"/>
          </a:xfrm>
          <a:prstGeom prst="rightArrow">
            <a:avLst>
              <a:gd name="adj1" fmla="val 56593"/>
              <a:gd name="adj2" fmla="val 59890"/>
            </a:avLst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特明" panose="020B0609010101010101" pitchFamily="49" charset="-120"/>
                <a:ea typeface="文鼎特明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文鼎特明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2019-10-15T02:07:09Z</dcterms:modified>
</cp:coreProperties>
</file>