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33CC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E4EDBE-E686-4CAF-9DD0-1134C4B244B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BCC5ABD-ABF4-4A09-B45F-C2887E9896FA}">
      <dgm:prSet/>
      <dgm:spPr>
        <a:gradFill flip="none" rotWithShape="0">
          <a:gsLst>
            <a:gs pos="0">
              <a:srgbClr val="C00000">
                <a:tint val="66000"/>
                <a:satMod val="160000"/>
              </a:srgbClr>
            </a:gs>
            <a:gs pos="50000">
              <a:srgbClr val="C00000">
                <a:tint val="44500"/>
                <a:satMod val="160000"/>
              </a:srgbClr>
            </a:gs>
            <a:gs pos="100000">
              <a:srgbClr val="C0000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29F2BEEF-7B66-4E0E-A3CA-02296C5854C7}" type="parTrans" cxnId="{F6536EB0-71F0-4FB1-ACCF-F2B5FB7FC0D9}">
      <dgm:prSet/>
      <dgm:spPr/>
      <dgm:t>
        <a:bodyPr/>
        <a:lstStyle/>
        <a:p>
          <a:endParaRPr lang="zh-TW" altLang="en-US"/>
        </a:p>
      </dgm:t>
    </dgm:pt>
    <dgm:pt modelId="{BB43EF6D-97F6-433B-AA37-72706C5EF760}" type="sibTrans" cxnId="{F6536EB0-71F0-4FB1-ACCF-F2B5FB7FC0D9}">
      <dgm:prSet/>
      <dgm:spPr/>
      <dgm:t>
        <a:bodyPr/>
        <a:lstStyle/>
        <a:p>
          <a:endParaRPr lang="zh-TW" altLang="en-US"/>
        </a:p>
      </dgm:t>
    </dgm:pt>
    <dgm:pt modelId="{F182198B-C7C4-401B-92DC-82980F7BFE56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7CB7C8A3-7972-4AE0-9159-B8B3219A53E8}" type="parTrans" cxnId="{00C7E618-2062-41A6-AC3E-E6783597A652}">
      <dgm:prSet/>
      <dgm:spPr/>
      <dgm:t>
        <a:bodyPr/>
        <a:lstStyle/>
        <a:p>
          <a:endParaRPr lang="zh-TW" altLang="en-US"/>
        </a:p>
      </dgm:t>
    </dgm:pt>
    <dgm:pt modelId="{5CA47435-BDBE-4464-B6FC-9739BFCC7553}" type="sibTrans" cxnId="{00C7E618-2062-41A6-AC3E-E6783597A652}">
      <dgm:prSet/>
      <dgm:spPr/>
      <dgm:t>
        <a:bodyPr/>
        <a:lstStyle/>
        <a:p>
          <a:endParaRPr lang="zh-TW" altLang="en-US"/>
        </a:p>
      </dgm:t>
    </dgm:pt>
    <dgm:pt modelId="{C250C08A-5BF9-47ED-BFB5-B4486EEC1BA2}">
      <dgm:prSet/>
      <dgm:spPr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FEBFE8E-D3DB-4B13-A183-2C4B07386324}" type="parTrans" cxnId="{0CAAC3AF-3CF0-431D-9946-9FC8CD05F752}">
      <dgm:prSet/>
      <dgm:spPr/>
      <dgm:t>
        <a:bodyPr/>
        <a:lstStyle/>
        <a:p>
          <a:endParaRPr lang="zh-TW" altLang="en-US"/>
        </a:p>
      </dgm:t>
    </dgm:pt>
    <dgm:pt modelId="{F7585E8B-E5B9-4396-855D-139A527A750A}" type="sibTrans" cxnId="{0CAAC3AF-3CF0-431D-9946-9FC8CD05F752}">
      <dgm:prSet/>
      <dgm:spPr/>
      <dgm:t>
        <a:bodyPr/>
        <a:lstStyle/>
        <a:p>
          <a:endParaRPr lang="zh-TW" altLang="en-US"/>
        </a:p>
      </dgm:t>
    </dgm:pt>
    <dgm:pt modelId="{25663301-EFF4-4686-BDD7-D7505EB110BF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8D5D2E2D-8899-4DC3-8932-460D295090C2}" type="parTrans" cxnId="{7E646B09-2F84-423E-83F1-53C6B3CC6ADB}">
      <dgm:prSet/>
      <dgm:spPr/>
      <dgm:t>
        <a:bodyPr/>
        <a:lstStyle/>
        <a:p>
          <a:endParaRPr lang="zh-TW" altLang="en-US"/>
        </a:p>
      </dgm:t>
    </dgm:pt>
    <dgm:pt modelId="{91340F9A-6B28-4516-86C6-ADFBD7339904}" type="sibTrans" cxnId="{7E646B09-2F84-423E-83F1-53C6B3CC6ADB}">
      <dgm:prSet/>
      <dgm:spPr/>
      <dgm:t>
        <a:bodyPr/>
        <a:lstStyle/>
        <a:p>
          <a:endParaRPr lang="zh-TW" altLang="en-US"/>
        </a:p>
      </dgm:t>
    </dgm:pt>
    <dgm:pt modelId="{1E6AD143-1ED1-4107-A223-684D1464F77E}">
      <dgm:prSet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lin ang="1350000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8BAC1CA7-D83E-4568-892B-36BCD2ECEA03}" type="parTrans" cxnId="{DFDA7134-9BB7-468D-80B1-C8FA3F389267}">
      <dgm:prSet/>
      <dgm:spPr/>
      <dgm:t>
        <a:bodyPr/>
        <a:lstStyle/>
        <a:p>
          <a:endParaRPr lang="zh-TW" altLang="en-US"/>
        </a:p>
      </dgm:t>
    </dgm:pt>
    <dgm:pt modelId="{98D729B8-6D94-44A7-B815-78C96CBB4115}" type="sibTrans" cxnId="{DFDA7134-9BB7-468D-80B1-C8FA3F389267}">
      <dgm:prSet/>
      <dgm:spPr/>
      <dgm:t>
        <a:bodyPr/>
        <a:lstStyle/>
        <a:p>
          <a:endParaRPr lang="zh-TW" altLang="en-US"/>
        </a:p>
      </dgm:t>
    </dgm:pt>
    <dgm:pt modelId="{63AEA687-044A-4E80-94FE-6B4FA043D566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B08809EB-30E3-418F-B93B-A768E64E39B9}" type="parTrans" cxnId="{326C3464-449A-4BDC-A929-8290C600CB04}">
      <dgm:prSet/>
      <dgm:spPr/>
      <dgm:t>
        <a:bodyPr/>
        <a:lstStyle/>
        <a:p>
          <a:endParaRPr lang="zh-TW" altLang="en-US"/>
        </a:p>
      </dgm:t>
    </dgm:pt>
    <dgm:pt modelId="{DA60142E-3CA2-448A-957E-4358DCF75ABF}" type="sibTrans" cxnId="{326C3464-449A-4BDC-A929-8290C600CB04}">
      <dgm:prSet/>
      <dgm:spPr/>
      <dgm:t>
        <a:bodyPr/>
        <a:lstStyle/>
        <a:p>
          <a:endParaRPr lang="zh-TW" altLang="en-US"/>
        </a:p>
      </dgm:t>
    </dgm:pt>
    <dgm:pt modelId="{1190D898-FC3E-479F-81B6-DD12E1C5DFAB}">
      <dgm:prSet/>
      <dgm:spPr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2E75C18A-9219-4BBA-987B-7963186BC193}" type="parTrans" cxnId="{3DD3D8DB-68A4-410E-B202-6054E58898A4}">
      <dgm:prSet/>
      <dgm:spPr/>
      <dgm:t>
        <a:bodyPr/>
        <a:lstStyle/>
        <a:p>
          <a:endParaRPr lang="zh-TW" altLang="en-US"/>
        </a:p>
      </dgm:t>
    </dgm:pt>
    <dgm:pt modelId="{4A5FE844-6D1E-4A69-ADFE-D21619D5F5C1}" type="sibTrans" cxnId="{3DD3D8DB-68A4-410E-B202-6054E58898A4}">
      <dgm:prSet/>
      <dgm:spPr/>
      <dgm:t>
        <a:bodyPr/>
        <a:lstStyle/>
        <a:p>
          <a:endParaRPr lang="zh-TW" altLang="en-US"/>
        </a:p>
      </dgm:t>
    </dgm:pt>
    <dgm:pt modelId="{27720B9B-AE3A-41FE-876E-7256B1A769B6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9A49C120-1E3D-41BB-AB1F-FBE751CDB5E4}" type="parTrans" cxnId="{2ADA2553-8358-4AA6-ADE0-0BA379CAF666}">
      <dgm:prSet/>
      <dgm:spPr/>
      <dgm:t>
        <a:bodyPr/>
        <a:lstStyle/>
        <a:p>
          <a:endParaRPr lang="zh-TW" altLang="en-US"/>
        </a:p>
      </dgm:t>
    </dgm:pt>
    <dgm:pt modelId="{7C7A35EB-00B2-4B07-BA69-C5542DFFF59D}" type="sibTrans" cxnId="{2ADA2553-8358-4AA6-ADE0-0BA379CAF666}">
      <dgm:prSet/>
      <dgm:spPr/>
      <dgm:t>
        <a:bodyPr/>
        <a:lstStyle/>
        <a:p>
          <a:endParaRPr lang="zh-TW" altLang="en-US"/>
        </a:p>
      </dgm:t>
    </dgm:pt>
    <dgm:pt modelId="{76061A20-2200-4DF7-8DDE-4D2174AC19BC}" type="pres">
      <dgm:prSet presAssocID="{07E4EDBE-E686-4CAF-9DD0-1134C4B244B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E574887-8DAF-4517-BCE1-B999D8164D16}" type="pres">
      <dgm:prSet presAssocID="{07E4EDBE-E686-4CAF-9DD0-1134C4B244BE}" presName="cycle" presStyleCnt="0"/>
      <dgm:spPr/>
    </dgm:pt>
    <dgm:pt modelId="{BD8C4682-76FC-403D-961C-4EA9DFBD0456}" type="pres">
      <dgm:prSet presAssocID="{07E4EDBE-E686-4CAF-9DD0-1134C4B244BE}" presName="centerShape" presStyleCnt="0"/>
      <dgm:spPr/>
    </dgm:pt>
    <dgm:pt modelId="{04B34BE8-1751-4EF7-BFBF-A8DDF96C344E}" type="pres">
      <dgm:prSet presAssocID="{07E4EDBE-E686-4CAF-9DD0-1134C4B244BE}" presName="connSite" presStyleLbl="node1" presStyleIdx="0" presStyleCnt="5"/>
      <dgm:spPr/>
    </dgm:pt>
    <dgm:pt modelId="{2700450C-3C46-4D8B-9D16-5956A25DF997}" type="pres">
      <dgm:prSet presAssocID="{07E4EDBE-E686-4CAF-9DD0-1134C4B244BE}" presName="visible" presStyleLbl="node1" presStyleIdx="0" presStyleCnt="5" custLinFactNeighborX="-857" custLinFactNeighborY="428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96B0906-429B-4995-B0BD-D5AEFBCE9AEB}" type="pres">
      <dgm:prSet presAssocID="{29F2BEEF-7B66-4E0E-A3CA-02296C5854C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E93A627-CBB6-406E-B2CE-D7F9529DF69D}" type="pres">
      <dgm:prSet presAssocID="{ABCC5ABD-ABF4-4A09-B45F-C2887E9896FA}" presName="node" presStyleCnt="0"/>
      <dgm:spPr/>
    </dgm:pt>
    <dgm:pt modelId="{7EE5BF07-019E-4888-8E80-479A7825BC1B}" type="pres">
      <dgm:prSet presAssocID="{ABCC5ABD-ABF4-4A09-B45F-C2887E9896F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981E55-5A76-4C81-9DAA-043FEDE9EDAF}" type="pres">
      <dgm:prSet presAssocID="{ABCC5ABD-ABF4-4A09-B45F-C2887E9896F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3C8070-3A3A-42CB-BE2D-4D525A191F06}" type="pres">
      <dgm:prSet presAssocID="{4FEBFE8E-D3DB-4B13-A183-2C4B0738632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20BA308-A38B-4841-A1BD-4C88187BCF67}" type="pres">
      <dgm:prSet presAssocID="{C250C08A-5BF9-47ED-BFB5-B4486EEC1BA2}" presName="node" presStyleCnt="0"/>
      <dgm:spPr/>
    </dgm:pt>
    <dgm:pt modelId="{0AE29F7A-C26A-4209-B373-A5428491D813}" type="pres">
      <dgm:prSet presAssocID="{C250C08A-5BF9-47ED-BFB5-B4486EEC1BA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9728E3-59B8-434D-9D58-DA0045B7E9DF}" type="pres">
      <dgm:prSet presAssocID="{C250C08A-5BF9-47ED-BFB5-B4486EEC1BA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C790BF-AC53-4AF0-A445-461F20D110AC}" type="pres">
      <dgm:prSet presAssocID="{8BAC1CA7-D83E-4568-892B-36BCD2ECEA0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91DD0B0-2E76-4E9B-A3DA-34221C8EE06F}" type="pres">
      <dgm:prSet presAssocID="{1E6AD143-1ED1-4107-A223-684D1464F77E}" presName="node" presStyleCnt="0"/>
      <dgm:spPr/>
    </dgm:pt>
    <dgm:pt modelId="{E19EBFB8-F58F-4468-931E-0C3C2C8CBC7C}" type="pres">
      <dgm:prSet presAssocID="{1E6AD143-1ED1-4107-A223-684D1464F77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E1BD2B-29E4-4ABD-B628-DBA315949F1F}" type="pres">
      <dgm:prSet presAssocID="{1E6AD143-1ED1-4107-A223-684D1464F77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0F62D4-7908-4187-9B40-7AFAAF0C6D35}" type="pres">
      <dgm:prSet presAssocID="{2E75C18A-9219-4BBA-987B-7963186BC19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2C16AA5-F40D-40AA-8FA6-53EF65E134F0}" type="pres">
      <dgm:prSet presAssocID="{1190D898-FC3E-479F-81B6-DD12E1C5DFAB}" presName="node" presStyleCnt="0"/>
      <dgm:spPr/>
    </dgm:pt>
    <dgm:pt modelId="{CC3790F9-D169-4F80-AC7B-43B919970835}" type="pres">
      <dgm:prSet presAssocID="{1190D898-FC3E-479F-81B6-DD12E1C5DFA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054629-C808-48C9-82CB-2928951922A1}" type="pres">
      <dgm:prSet presAssocID="{1190D898-FC3E-479F-81B6-DD12E1C5DFA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C300CF-4FA4-455F-A957-F76663EF836D}" type="presOf" srcId="{2E75C18A-9219-4BBA-987B-7963186BC193}" destId="{F00F62D4-7908-4187-9B40-7AFAAF0C6D35}" srcOrd="0" destOrd="0" presId="urn:microsoft.com/office/officeart/2005/8/layout/radial2"/>
    <dgm:cxn modelId="{5D477432-FB42-438A-AE69-C605991C2D78}" type="presOf" srcId="{63AEA687-044A-4E80-94FE-6B4FA043D566}" destId="{E2E1BD2B-29E4-4ABD-B628-DBA315949F1F}" srcOrd="0" destOrd="0" presId="urn:microsoft.com/office/officeart/2005/8/layout/radial2"/>
    <dgm:cxn modelId="{8C5DC49B-8288-439F-B733-BA27690A1D16}" type="presOf" srcId="{07E4EDBE-E686-4CAF-9DD0-1134C4B244BE}" destId="{76061A20-2200-4DF7-8DDE-4D2174AC19BC}" srcOrd="0" destOrd="0" presId="urn:microsoft.com/office/officeart/2005/8/layout/radial2"/>
    <dgm:cxn modelId="{7E646B09-2F84-423E-83F1-53C6B3CC6ADB}" srcId="{C250C08A-5BF9-47ED-BFB5-B4486EEC1BA2}" destId="{25663301-EFF4-4686-BDD7-D7505EB110BF}" srcOrd="0" destOrd="0" parTransId="{8D5D2E2D-8899-4DC3-8932-460D295090C2}" sibTransId="{91340F9A-6B28-4516-86C6-ADFBD7339904}"/>
    <dgm:cxn modelId="{914F43A6-DDC6-47D5-A21B-01C3949D0AC8}" type="presOf" srcId="{25663301-EFF4-4686-BDD7-D7505EB110BF}" destId="{879728E3-59B8-434D-9D58-DA0045B7E9DF}" srcOrd="0" destOrd="0" presId="urn:microsoft.com/office/officeart/2005/8/layout/radial2"/>
    <dgm:cxn modelId="{C7B22EA2-ED1A-4ABC-A2DD-7475BA4049CC}" type="presOf" srcId="{ABCC5ABD-ABF4-4A09-B45F-C2887E9896FA}" destId="{7EE5BF07-019E-4888-8E80-479A7825BC1B}" srcOrd="0" destOrd="0" presId="urn:microsoft.com/office/officeart/2005/8/layout/radial2"/>
    <dgm:cxn modelId="{3DD3D8DB-68A4-410E-B202-6054E58898A4}" srcId="{07E4EDBE-E686-4CAF-9DD0-1134C4B244BE}" destId="{1190D898-FC3E-479F-81B6-DD12E1C5DFAB}" srcOrd="3" destOrd="0" parTransId="{2E75C18A-9219-4BBA-987B-7963186BC193}" sibTransId="{4A5FE844-6D1E-4A69-ADFE-D21619D5F5C1}"/>
    <dgm:cxn modelId="{C9082BAC-73B7-48A8-A56F-F2824E20301D}" type="presOf" srcId="{8BAC1CA7-D83E-4568-892B-36BCD2ECEA03}" destId="{B2C790BF-AC53-4AF0-A445-461F20D110AC}" srcOrd="0" destOrd="0" presId="urn:microsoft.com/office/officeart/2005/8/layout/radial2"/>
    <dgm:cxn modelId="{00C7E618-2062-41A6-AC3E-E6783597A652}" srcId="{ABCC5ABD-ABF4-4A09-B45F-C2887E9896FA}" destId="{F182198B-C7C4-401B-92DC-82980F7BFE56}" srcOrd="0" destOrd="0" parTransId="{7CB7C8A3-7972-4AE0-9159-B8B3219A53E8}" sibTransId="{5CA47435-BDBE-4464-B6FC-9739BFCC7553}"/>
    <dgm:cxn modelId="{571489B0-7891-45C1-B2DE-6C4C74B54609}" type="presOf" srcId="{27720B9B-AE3A-41FE-876E-7256B1A769B6}" destId="{CB054629-C808-48C9-82CB-2928951922A1}" srcOrd="0" destOrd="0" presId="urn:microsoft.com/office/officeart/2005/8/layout/radial2"/>
    <dgm:cxn modelId="{11C2BF41-510E-43C9-9AFE-27BE03E11A40}" type="presOf" srcId="{1190D898-FC3E-479F-81B6-DD12E1C5DFAB}" destId="{CC3790F9-D169-4F80-AC7B-43B919970835}" srcOrd="0" destOrd="0" presId="urn:microsoft.com/office/officeart/2005/8/layout/radial2"/>
    <dgm:cxn modelId="{75592EDF-0F7C-48FA-905A-D9D5B9174344}" type="presOf" srcId="{F182198B-C7C4-401B-92DC-82980F7BFE56}" destId="{47981E55-5A76-4C81-9DAA-043FEDE9EDAF}" srcOrd="0" destOrd="0" presId="urn:microsoft.com/office/officeart/2005/8/layout/radial2"/>
    <dgm:cxn modelId="{0CAAC3AF-3CF0-431D-9946-9FC8CD05F752}" srcId="{07E4EDBE-E686-4CAF-9DD0-1134C4B244BE}" destId="{C250C08A-5BF9-47ED-BFB5-B4486EEC1BA2}" srcOrd="1" destOrd="0" parTransId="{4FEBFE8E-D3DB-4B13-A183-2C4B07386324}" sibTransId="{F7585E8B-E5B9-4396-855D-139A527A750A}"/>
    <dgm:cxn modelId="{326C3464-449A-4BDC-A929-8290C600CB04}" srcId="{1E6AD143-1ED1-4107-A223-684D1464F77E}" destId="{63AEA687-044A-4E80-94FE-6B4FA043D566}" srcOrd="0" destOrd="0" parTransId="{B08809EB-30E3-418F-B93B-A768E64E39B9}" sibTransId="{DA60142E-3CA2-448A-957E-4358DCF75ABF}"/>
    <dgm:cxn modelId="{2ADA2553-8358-4AA6-ADE0-0BA379CAF666}" srcId="{1190D898-FC3E-479F-81B6-DD12E1C5DFAB}" destId="{27720B9B-AE3A-41FE-876E-7256B1A769B6}" srcOrd="0" destOrd="0" parTransId="{9A49C120-1E3D-41BB-AB1F-FBE751CDB5E4}" sibTransId="{7C7A35EB-00B2-4B07-BA69-C5542DFFF59D}"/>
    <dgm:cxn modelId="{DFDA7134-9BB7-468D-80B1-C8FA3F389267}" srcId="{07E4EDBE-E686-4CAF-9DD0-1134C4B244BE}" destId="{1E6AD143-1ED1-4107-A223-684D1464F77E}" srcOrd="2" destOrd="0" parTransId="{8BAC1CA7-D83E-4568-892B-36BCD2ECEA03}" sibTransId="{98D729B8-6D94-44A7-B815-78C96CBB4115}"/>
    <dgm:cxn modelId="{C69C6AAF-53CC-4BCD-BC32-0641D098274A}" type="presOf" srcId="{29F2BEEF-7B66-4E0E-A3CA-02296C5854C7}" destId="{E96B0906-429B-4995-B0BD-D5AEFBCE9AEB}" srcOrd="0" destOrd="0" presId="urn:microsoft.com/office/officeart/2005/8/layout/radial2"/>
    <dgm:cxn modelId="{F4D2EC48-D507-47FE-9F05-3173F78BE72A}" type="presOf" srcId="{C250C08A-5BF9-47ED-BFB5-B4486EEC1BA2}" destId="{0AE29F7A-C26A-4209-B373-A5428491D813}" srcOrd="0" destOrd="0" presId="urn:microsoft.com/office/officeart/2005/8/layout/radial2"/>
    <dgm:cxn modelId="{749F332C-E10A-4425-B4EA-28DE8A2B6C93}" type="presOf" srcId="{4FEBFE8E-D3DB-4B13-A183-2C4B07386324}" destId="{9C3C8070-3A3A-42CB-BE2D-4D525A191F06}" srcOrd="0" destOrd="0" presId="urn:microsoft.com/office/officeart/2005/8/layout/radial2"/>
    <dgm:cxn modelId="{11EA550C-AB8F-4D03-9588-DF8649A6CE6C}" type="presOf" srcId="{1E6AD143-1ED1-4107-A223-684D1464F77E}" destId="{E19EBFB8-F58F-4468-931E-0C3C2C8CBC7C}" srcOrd="0" destOrd="0" presId="urn:microsoft.com/office/officeart/2005/8/layout/radial2"/>
    <dgm:cxn modelId="{F6536EB0-71F0-4FB1-ACCF-F2B5FB7FC0D9}" srcId="{07E4EDBE-E686-4CAF-9DD0-1134C4B244BE}" destId="{ABCC5ABD-ABF4-4A09-B45F-C2887E9896FA}" srcOrd="0" destOrd="0" parTransId="{29F2BEEF-7B66-4E0E-A3CA-02296C5854C7}" sibTransId="{BB43EF6D-97F6-433B-AA37-72706C5EF760}"/>
    <dgm:cxn modelId="{00ED3013-99AB-451A-B8D4-A2712510599C}" type="presParOf" srcId="{76061A20-2200-4DF7-8DDE-4D2174AC19BC}" destId="{EE574887-8DAF-4517-BCE1-B999D8164D16}" srcOrd="0" destOrd="0" presId="urn:microsoft.com/office/officeart/2005/8/layout/radial2"/>
    <dgm:cxn modelId="{21027D4C-80DD-4874-8F5E-CEB1F41F4BBC}" type="presParOf" srcId="{EE574887-8DAF-4517-BCE1-B999D8164D16}" destId="{BD8C4682-76FC-403D-961C-4EA9DFBD0456}" srcOrd="0" destOrd="0" presId="urn:microsoft.com/office/officeart/2005/8/layout/radial2"/>
    <dgm:cxn modelId="{6A368874-FE77-4E64-A4C0-FE0EF85319D1}" type="presParOf" srcId="{BD8C4682-76FC-403D-961C-4EA9DFBD0456}" destId="{04B34BE8-1751-4EF7-BFBF-A8DDF96C344E}" srcOrd="0" destOrd="0" presId="urn:microsoft.com/office/officeart/2005/8/layout/radial2"/>
    <dgm:cxn modelId="{007C22B8-B611-4DE4-AF59-B6164E9D320D}" type="presParOf" srcId="{BD8C4682-76FC-403D-961C-4EA9DFBD0456}" destId="{2700450C-3C46-4D8B-9D16-5956A25DF997}" srcOrd="1" destOrd="0" presId="urn:microsoft.com/office/officeart/2005/8/layout/radial2"/>
    <dgm:cxn modelId="{8E1B9B45-BF86-45B7-81CD-CCF88643BD66}" type="presParOf" srcId="{EE574887-8DAF-4517-BCE1-B999D8164D16}" destId="{E96B0906-429B-4995-B0BD-D5AEFBCE9AEB}" srcOrd="1" destOrd="0" presId="urn:microsoft.com/office/officeart/2005/8/layout/radial2"/>
    <dgm:cxn modelId="{95A41247-A050-4E2E-B2E5-6695347ED3BB}" type="presParOf" srcId="{EE574887-8DAF-4517-BCE1-B999D8164D16}" destId="{2E93A627-CBB6-406E-B2CE-D7F9529DF69D}" srcOrd="2" destOrd="0" presId="urn:microsoft.com/office/officeart/2005/8/layout/radial2"/>
    <dgm:cxn modelId="{96854477-3433-487B-AD58-C5B2F524D3C4}" type="presParOf" srcId="{2E93A627-CBB6-406E-B2CE-D7F9529DF69D}" destId="{7EE5BF07-019E-4888-8E80-479A7825BC1B}" srcOrd="0" destOrd="0" presId="urn:microsoft.com/office/officeart/2005/8/layout/radial2"/>
    <dgm:cxn modelId="{6DFCB5AD-292C-4F12-BDD0-11580865182A}" type="presParOf" srcId="{2E93A627-CBB6-406E-B2CE-D7F9529DF69D}" destId="{47981E55-5A76-4C81-9DAA-043FEDE9EDAF}" srcOrd="1" destOrd="0" presId="urn:microsoft.com/office/officeart/2005/8/layout/radial2"/>
    <dgm:cxn modelId="{7050F42A-696A-4D7E-A460-AF94107A5E26}" type="presParOf" srcId="{EE574887-8DAF-4517-BCE1-B999D8164D16}" destId="{9C3C8070-3A3A-42CB-BE2D-4D525A191F06}" srcOrd="3" destOrd="0" presId="urn:microsoft.com/office/officeart/2005/8/layout/radial2"/>
    <dgm:cxn modelId="{44C7A99D-16E3-4B05-BF41-B7F90AC725BE}" type="presParOf" srcId="{EE574887-8DAF-4517-BCE1-B999D8164D16}" destId="{020BA308-A38B-4841-A1BD-4C88187BCF67}" srcOrd="4" destOrd="0" presId="urn:microsoft.com/office/officeart/2005/8/layout/radial2"/>
    <dgm:cxn modelId="{E450402E-C29A-49AE-A0A1-EC14C41B2AE9}" type="presParOf" srcId="{020BA308-A38B-4841-A1BD-4C88187BCF67}" destId="{0AE29F7A-C26A-4209-B373-A5428491D813}" srcOrd="0" destOrd="0" presId="urn:microsoft.com/office/officeart/2005/8/layout/radial2"/>
    <dgm:cxn modelId="{607195C6-CC24-4914-BC15-88DF67E85890}" type="presParOf" srcId="{020BA308-A38B-4841-A1BD-4C88187BCF67}" destId="{879728E3-59B8-434D-9D58-DA0045B7E9DF}" srcOrd="1" destOrd="0" presId="urn:microsoft.com/office/officeart/2005/8/layout/radial2"/>
    <dgm:cxn modelId="{9F924958-D4B2-4A2E-B545-84000D3D1C0B}" type="presParOf" srcId="{EE574887-8DAF-4517-BCE1-B999D8164D16}" destId="{B2C790BF-AC53-4AF0-A445-461F20D110AC}" srcOrd="5" destOrd="0" presId="urn:microsoft.com/office/officeart/2005/8/layout/radial2"/>
    <dgm:cxn modelId="{452EBE6E-6AFD-4569-93E6-533126F31E4D}" type="presParOf" srcId="{EE574887-8DAF-4517-BCE1-B999D8164D16}" destId="{E91DD0B0-2E76-4E9B-A3DA-34221C8EE06F}" srcOrd="6" destOrd="0" presId="urn:microsoft.com/office/officeart/2005/8/layout/radial2"/>
    <dgm:cxn modelId="{E8F8E16C-7EA5-465D-8E28-2F40DF58FC69}" type="presParOf" srcId="{E91DD0B0-2E76-4E9B-A3DA-34221C8EE06F}" destId="{E19EBFB8-F58F-4468-931E-0C3C2C8CBC7C}" srcOrd="0" destOrd="0" presId="urn:microsoft.com/office/officeart/2005/8/layout/radial2"/>
    <dgm:cxn modelId="{5184D86E-56B9-4285-8B92-4A88E9297FDD}" type="presParOf" srcId="{E91DD0B0-2E76-4E9B-A3DA-34221C8EE06F}" destId="{E2E1BD2B-29E4-4ABD-B628-DBA315949F1F}" srcOrd="1" destOrd="0" presId="urn:microsoft.com/office/officeart/2005/8/layout/radial2"/>
    <dgm:cxn modelId="{2FFD8137-B321-478A-A41A-E994624427B4}" type="presParOf" srcId="{EE574887-8DAF-4517-BCE1-B999D8164D16}" destId="{F00F62D4-7908-4187-9B40-7AFAAF0C6D35}" srcOrd="7" destOrd="0" presId="urn:microsoft.com/office/officeart/2005/8/layout/radial2"/>
    <dgm:cxn modelId="{2B42CC84-0A92-4883-877A-C404F4BAEDB7}" type="presParOf" srcId="{EE574887-8DAF-4517-BCE1-B999D8164D16}" destId="{72C16AA5-F40D-40AA-8FA6-53EF65E134F0}" srcOrd="8" destOrd="0" presId="urn:microsoft.com/office/officeart/2005/8/layout/radial2"/>
    <dgm:cxn modelId="{F4665EA7-BB9A-4191-B1B8-190D62C2D4A1}" type="presParOf" srcId="{72C16AA5-F40D-40AA-8FA6-53EF65E134F0}" destId="{CC3790F9-D169-4F80-AC7B-43B919970835}" srcOrd="0" destOrd="0" presId="urn:microsoft.com/office/officeart/2005/8/layout/radial2"/>
    <dgm:cxn modelId="{DB7C619F-6BDE-4C08-9158-651943070628}" type="presParOf" srcId="{72C16AA5-F40D-40AA-8FA6-53EF65E134F0}" destId="{CB054629-C808-48C9-82CB-2928951922A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F62D4-7908-4187-9B40-7AFAAF0C6D35}">
      <dsp:nvSpPr>
        <dsp:cNvPr id="0" name=""/>
        <dsp:cNvSpPr/>
      </dsp:nvSpPr>
      <dsp:spPr>
        <a:xfrm rot="3682123">
          <a:off x="2075944" y="3183791"/>
          <a:ext cx="840022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840022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90BF-AC53-4AF0-A445-461F20D110AC}">
      <dsp:nvSpPr>
        <dsp:cNvPr id="0" name=""/>
        <dsp:cNvSpPr/>
      </dsp:nvSpPr>
      <dsp:spPr>
        <a:xfrm rot="1312128">
          <a:off x="2537122" y="2578932"/>
          <a:ext cx="600824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600824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C8070-3A3A-42CB-BE2D-4D525A191F06}">
      <dsp:nvSpPr>
        <dsp:cNvPr id="0" name=""/>
        <dsp:cNvSpPr/>
      </dsp:nvSpPr>
      <dsp:spPr>
        <a:xfrm rot="20287872">
          <a:off x="2537122" y="1888351"/>
          <a:ext cx="600824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600824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B0906-429B-4995-B0BD-D5AEFBCE9AEB}">
      <dsp:nvSpPr>
        <dsp:cNvPr id="0" name=""/>
        <dsp:cNvSpPr/>
      </dsp:nvSpPr>
      <dsp:spPr>
        <a:xfrm rot="17917877">
          <a:off x="2075944" y="1283492"/>
          <a:ext cx="840022" cy="43857"/>
        </a:xfrm>
        <a:custGeom>
          <a:avLst/>
          <a:gdLst/>
          <a:ahLst/>
          <a:cxnLst/>
          <a:rect l="0" t="0" r="0" b="0"/>
          <a:pathLst>
            <a:path>
              <a:moveTo>
                <a:pt x="0" y="21928"/>
              </a:moveTo>
              <a:lnTo>
                <a:pt x="840022" y="219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0450C-3C46-4D8B-9D16-5956A25DF997}">
      <dsp:nvSpPr>
        <dsp:cNvPr id="0" name=""/>
        <dsp:cNvSpPr/>
      </dsp:nvSpPr>
      <dsp:spPr>
        <a:xfrm>
          <a:off x="1132296" y="1496002"/>
          <a:ext cx="1661419" cy="166141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5BF07-019E-4888-8E80-479A7825BC1B}">
      <dsp:nvSpPr>
        <dsp:cNvPr id="0" name=""/>
        <dsp:cNvSpPr/>
      </dsp:nvSpPr>
      <dsp:spPr>
        <a:xfrm>
          <a:off x="2437618" y="862"/>
          <a:ext cx="996851" cy="996851"/>
        </a:xfrm>
        <a:prstGeom prst="ellipse">
          <a:avLst/>
        </a:prstGeom>
        <a:gradFill flip="none" rotWithShape="0">
          <a:gsLst>
            <a:gs pos="0">
              <a:srgbClr val="C00000">
                <a:tint val="66000"/>
                <a:satMod val="160000"/>
              </a:srgbClr>
            </a:gs>
            <a:gs pos="50000">
              <a:srgbClr val="C00000">
                <a:tint val="44500"/>
                <a:satMod val="160000"/>
              </a:srgbClr>
            </a:gs>
            <a:gs pos="100000">
              <a:srgbClr val="C0000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583603" y="146847"/>
        <a:ext cx="704881" cy="704881"/>
      </dsp:txXfrm>
    </dsp:sp>
    <dsp:sp modelId="{47981E55-5A76-4C81-9DAA-043FEDE9EDAF}">
      <dsp:nvSpPr>
        <dsp:cNvPr id="0" name=""/>
        <dsp:cNvSpPr/>
      </dsp:nvSpPr>
      <dsp:spPr>
        <a:xfrm>
          <a:off x="3534155" y="862"/>
          <a:ext cx="1495277" cy="996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534155" y="862"/>
        <a:ext cx="1495277" cy="996851"/>
      </dsp:txXfrm>
    </dsp:sp>
    <dsp:sp modelId="{0AE29F7A-C26A-4209-B373-A5428491D813}">
      <dsp:nvSpPr>
        <dsp:cNvPr id="0" name=""/>
        <dsp:cNvSpPr/>
      </dsp:nvSpPr>
      <dsp:spPr>
        <a:xfrm>
          <a:off x="3080462" y="1114300"/>
          <a:ext cx="996851" cy="996851"/>
        </a:xfrm>
        <a:prstGeom prst="ellipse">
          <a:avLst/>
        </a:prstGeom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226447" y="1260285"/>
        <a:ext cx="704881" cy="704881"/>
      </dsp:txXfrm>
    </dsp:sp>
    <dsp:sp modelId="{879728E3-59B8-434D-9D58-DA0045B7E9DF}">
      <dsp:nvSpPr>
        <dsp:cNvPr id="0" name=""/>
        <dsp:cNvSpPr/>
      </dsp:nvSpPr>
      <dsp:spPr>
        <a:xfrm>
          <a:off x="4176999" y="1114300"/>
          <a:ext cx="1495277" cy="996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176999" y="1114300"/>
        <a:ext cx="1495277" cy="996851"/>
      </dsp:txXfrm>
    </dsp:sp>
    <dsp:sp modelId="{E19EBFB8-F58F-4468-931E-0C3C2C8CBC7C}">
      <dsp:nvSpPr>
        <dsp:cNvPr id="0" name=""/>
        <dsp:cNvSpPr/>
      </dsp:nvSpPr>
      <dsp:spPr>
        <a:xfrm>
          <a:off x="3080462" y="2399988"/>
          <a:ext cx="996851" cy="996851"/>
        </a:xfrm>
        <a:prstGeom prst="ellipse">
          <a:avLst/>
        </a:prstGeom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lin ang="135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226447" y="2545973"/>
        <a:ext cx="704881" cy="704881"/>
      </dsp:txXfrm>
    </dsp:sp>
    <dsp:sp modelId="{E2E1BD2B-29E4-4ABD-B628-DBA315949F1F}">
      <dsp:nvSpPr>
        <dsp:cNvPr id="0" name=""/>
        <dsp:cNvSpPr/>
      </dsp:nvSpPr>
      <dsp:spPr>
        <a:xfrm>
          <a:off x="4176999" y="2399988"/>
          <a:ext cx="1495277" cy="996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176999" y="2399988"/>
        <a:ext cx="1495277" cy="996851"/>
      </dsp:txXfrm>
    </dsp:sp>
    <dsp:sp modelId="{CC3790F9-D169-4F80-AC7B-43B919970835}">
      <dsp:nvSpPr>
        <dsp:cNvPr id="0" name=""/>
        <dsp:cNvSpPr/>
      </dsp:nvSpPr>
      <dsp:spPr>
        <a:xfrm>
          <a:off x="2437618" y="3513426"/>
          <a:ext cx="996851" cy="996851"/>
        </a:xfrm>
        <a:prstGeom prst="ellipse">
          <a:avLst/>
        </a:prstGeom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583603" y="3659411"/>
        <a:ext cx="704881" cy="704881"/>
      </dsp:txXfrm>
    </dsp:sp>
    <dsp:sp modelId="{CB054629-C808-48C9-82CB-2928951922A1}">
      <dsp:nvSpPr>
        <dsp:cNvPr id="0" name=""/>
        <dsp:cNvSpPr/>
      </dsp:nvSpPr>
      <dsp:spPr>
        <a:xfrm>
          <a:off x="3534155" y="3513426"/>
          <a:ext cx="1495277" cy="996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534155" y="3513426"/>
        <a:ext cx="1495277" cy="9968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滅蚊大作戰</a:t>
            </a:r>
            <a:endParaRPr lang="zh-TW" altLang="en-US" sz="3200" dirty="0">
              <a:solidFill>
                <a:schemeClr val="accent1">
                  <a:lumMod val="7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V="1">
            <a:off x="2888817" y="2871896"/>
            <a:ext cx="3146996" cy="3140876"/>
          </a:xfrm>
          <a:prstGeom prst="noSmoking">
            <a:avLst>
              <a:gd name="adj" fmla="val 1102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7030A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8444" l="2575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64985" y="4190455"/>
            <a:ext cx="1596018" cy="13203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50" b="98444" l="2575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96633">
            <a:off x="3710883" y="2708813"/>
            <a:ext cx="2020905" cy="172126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150" b="98444" l="2575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171" y="4426679"/>
            <a:ext cx="1277792" cy="105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28975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7030A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消滅病媒蚊</a:t>
            </a:r>
            <a:endParaRPr lang="zh-TW" altLang="en-US" sz="5400" b="1" dirty="0">
              <a:solidFill>
                <a:srgbClr val="7030A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杜絕孳生源四訣竅</a:t>
            </a:r>
            <a:endParaRPr lang="zh-TW" altLang="en-US" sz="5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45893316"/>
              </p:ext>
            </p:extLst>
          </p:nvPr>
        </p:nvGraphicFramePr>
        <p:xfrm>
          <a:off x="1332411" y="1341018"/>
          <a:ext cx="6818811" cy="4511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17919" y="4624252"/>
            <a:ext cx="2508069" cy="1227907"/>
          </a:xfrm>
          <a:prstGeom prst="rightArrow">
            <a:avLst>
              <a:gd name="adj1" fmla="val 50000"/>
              <a:gd name="adj2" fmla="val 59574"/>
            </a:avLst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pc="3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</a:t>
            </a:r>
            <a:r>
              <a:rPr lang="zh-TW" altLang="en-US" spc="300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署</a:t>
            </a:r>
            <a:endParaRPr lang="zh-TW" altLang="en-US" spc="300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5" baseType="lpstr">
      <vt:lpstr>文鼎俏黑體P</vt:lpstr>
      <vt:lpstr>文鼎超圓</vt:lpstr>
      <vt:lpstr>書法家中楷體</vt:lpstr>
      <vt:lpstr>清松手寫體1</vt:lpstr>
      <vt:lpstr>華康海報體 Std W12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2019-10-15T02:09:13Z</dcterms:modified>
</cp:coreProperties>
</file>