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85" d="100"/>
          <a:sy n="85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32BA0D-4A24-4015-BB01-21CBE80BAEE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907714E-419B-4B26-B6BA-C394E8C4F848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06719C34-003E-4315-AA9B-48B2D753A343}" type="parTrans" cxnId="{5AA3760F-9F5F-4D64-BE9A-A1E7F938A88A}">
      <dgm:prSet/>
      <dgm:spPr/>
      <dgm:t>
        <a:bodyPr/>
        <a:lstStyle/>
        <a:p>
          <a:endParaRPr lang="zh-TW" altLang="en-US"/>
        </a:p>
      </dgm:t>
    </dgm:pt>
    <dgm:pt modelId="{E3B69103-9670-42D7-9BFF-FAB1B0BED85B}" type="sibTrans" cxnId="{5AA3760F-9F5F-4D64-BE9A-A1E7F938A88A}">
      <dgm:prSet/>
      <dgm:spPr/>
      <dgm:t>
        <a:bodyPr/>
        <a:lstStyle/>
        <a:p>
          <a:endParaRPr lang="zh-TW" altLang="en-US"/>
        </a:p>
      </dgm:t>
    </dgm:pt>
    <dgm:pt modelId="{9FD47D26-0E4B-4773-8D58-5164816D985E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巡檢容器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C02790D6-6753-4A63-9540-C7BA20C27CA0}" type="parTrans" cxnId="{8DC6F03C-3E49-4353-9D19-A96A69AE16AF}">
      <dgm:prSet/>
      <dgm:spPr/>
      <dgm:t>
        <a:bodyPr/>
        <a:lstStyle/>
        <a:p>
          <a:endParaRPr lang="zh-TW" altLang="en-US"/>
        </a:p>
      </dgm:t>
    </dgm:pt>
    <dgm:pt modelId="{0559BBEF-137E-4D4B-B771-734DB2B89DB0}" type="sibTrans" cxnId="{8DC6F03C-3E49-4353-9D19-A96A69AE16AF}">
      <dgm:prSet/>
      <dgm:spPr/>
      <dgm:t>
        <a:bodyPr/>
        <a:lstStyle/>
        <a:p>
          <a:endParaRPr lang="zh-TW" altLang="en-US"/>
        </a:p>
      </dgm:t>
    </dgm:pt>
    <dgm:pt modelId="{E15ADF9E-2A24-4DD1-9221-1B3C171CBC48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倒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7CCDBFD7-13CA-40E3-9306-6118D6D3D763}" type="parTrans" cxnId="{DD901181-462B-49B0-A4D7-38B60E67E001}">
      <dgm:prSet/>
      <dgm:spPr/>
      <dgm:t>
        <a:bodyPr/>
        <a:lstStyle/>
        <a:p>
          <a:endParaRPr lang="zh-TW" altLang="en-US"/>
        </a:p>
      </dgm:t>
    </dgm:pt>
    <dgm:pt modelId="{4CDBFEAB-F2A3-48F4-A947-D5BFBDDA25C7}" type="sibTrans" cxnId="{DD901181-462B-49B0-A4D7-38B60E67E001}">
      <dgm:prSet/>
      <dgm:spPr/>
      <dgm:t>
        <a:bodyPr/>
        <a:lstStyle/>
        <a:p>
          <a:endParaRPr lang="zh-TW" altLang="en-US"/>
        </a:p>
      </dgm:t>
    </dgm:pt>
    <dgm:pt modelId="{1C036B27-DB3E-4DB7-BB2A-ED1FADAF7432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倒掉積水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D945CCFE-2F53-4519-8856-E8F28D7BEB36}" type="parTrans" cxnId="{65E811DD-930B-47F2-8F73-7A54B095F1C3}">
      <dgm:prSet/>
      <dgm:spPr/>
      <dgm:t>
        <a:bodyPr/>
        <a:lstStyle/>
        <a:p>
          <a:endParaRPr lang="zh-TW" altLang="en-US"/>
        </a:p>
      </dgm:t>
    </dgm:pt>
    <dgm:pt modelId="{670A0AC5-E542-44CA-8A06-140FC7D0CB14}" type="sibTrans" cxnId="{65E811DD-930B-47F2-8F73-7A54B095F1C3}">
      <dgm:prSet/>
      <dgm:spPr/>
      <dgm:t>
        <a:bodyPr/>
        <a:lstStyle/>
        <a:p>
          <a:endParaRPr lang="zh-TW" altLang="en-US"/>
        </a:p>
      </dgm:t>
    </dgm:pt>
    <dgm:pt modelId="{93B036BF-D08A-4FEC-95CC-6F92E14239D6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清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CFEBC531-A645-4598-8279-093249EFAE35}" type="parTrans" cxnId="{485A3503-D997-4672-8AB3-B6AEADBD7EBD}">
      <dgm:prSet/>
      <dgm:spPr/>
      <dgm:t>
        <a:bodyPr/>
        <a:lstStyle/>
        <a:p>
          <a:endParaRPr lang="zh-TW" altLang="en-US"/>
        </a:p>
      </dgm:t>
    </dgm:pt>
    <dgm:pt modelId="{A8946F10-F5CB-4AC1-9F5C-4645341C8459}" type="sibTrans" cxnId="{485A3503-D997-4672-8AB3-B6AEADBD7EBD}">
      <dgm:prSet/>
      <dgm:spPr/>
      <dgm:t>
        <a:bodyPr/>
        <a:lstStyle/>
        <a:p>
          <a:endParaRPr lang="zh-TW" altLang="en-US"/>
        </a:p>
      </dgm:t>
    </dgm:pt>
    <dgm:pt modelId="{8F2B9DDA-E1FA-4AFD-973B-3B5073D79901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清潔容器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6B163DF5-FF43-42A3-80ED-37517699CA76}" type="parTrans" cxnId="{104BDCF7-2201-4E55-B156-9D99531CF212}">
      <dgm:prSet/>
      <dgm:spPr/>
      <dgm:t>
        <a:bodyPr/>
        <a:lstStyle/>
        <a:p>
          <a:endParaRPr lang="zh-TW" altLang="en-US"/>
        </a:p>
      </dgm:t>
    </dgm:pt>
    <dgm:pt modelId="{F8FBB42E-E36B-4C46-BD05-FF4D4A96517E}" type="sibTrans" cxnId="{104BDCF7-2201-4E55-B156-9D99531CF212}">
      <dgm:prSet/>
      <dgm:spPr/>
      <dgm:t>
        <a:bodyPr/>
        <a:lstStyle/>
        <a:p>
          <a:endParaRPr lang="zh-TW" altLang="en-US"/>
        </a:p>
      </dgm:t>
    </dgm:pt>
    <dgm:pt modelId="{4CF4C2DD-6E22-4193-A391-297590C8150A}">
      <dgm:prSet/>
      <dgm:spPr/>
      <dgm:t>
        <a:bodyPr/>
        <a:lstStyle/>
        <a:p>
          <a:pPr rtl="0"/>
          <a:r>
            <a:rPr lang="zh-TW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刷</a:t>
          </a:r>
          <a:endParaRPr lang="zh-TW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83143790-EF37-4443-9F48-2A48FE74BA15}" type="parTrans" cxnId="{8CDD7925-4FA2-4AC4-B43A-C88964B94923}">
      <dgm:prSet/>
      <dgm:spPr/>
      <dgm:t>
        <a:bodyPr/>
        <a:lstStyle/>
        <a:p>
          <a:endParaRPr lang="zh-TW" altLang="en-US"/>
        </a:p>
      </dgm:t>
    </dgm:pt>
    <dgm:pt modelId="{0291675D-5CD1-4B3E-8ABB-FAB30C61C426}" type="sibTrans" cxnId="{8CDD7925-4FA2-4AC4-B43A-C88964B94923}">
      <dgm:prSet/>
      <dgm:spPr/>
      <dgm:t>
        <a:bodyPr/>
        <a:lstStyle/>
        <a:p>
          <a:endParaRPr lang="zh-TW" altLang="en-US"/>
        </a:p>
      </dgm:t>
    </dgm:pt>
    <dgm:pt modelId="{11C8AAF6-99BC-4EFF-938A-694FB2637EE3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刷除蟲卵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010FF9EA-6A84-4E9E-8B8E-6089CA4143C9}" type="parTrans" cxnId="{0AB40C79-F53A-481B-AED3-33AA60FAB5D7}">
      <dgm:prSet/>
      <dgm:spPr/>
      <dgm:t>
        <a:bodyPr/>
        <a:lstStyle/>
        <a:p>
          <a:endParaRPr lang="zh-TW" altLang="en-US"/>
        </a:p>
      </dgm:t>
    </dgm:pt>
    <dgm:pt modelId="{BA6FA0F9-CE4F-4232-895E-10EBC85A27C4}" type="sibTrans" cxnId="{0AB40C79-F53A-481B-AED3-33AA60FAB5D7}">
      <dgm:prSet/>
      <dgm:spPr/>
      <dgm:t>
        <a:bodyPr/>
        <a:lstStyle/>
        <a:p>
          <a:endParaRPr lang="zh-TW" altLang="en-US"/>
        </a:p>
      </dgm:t>
    </dgm:pt>
    <dgm:pt modelId="{452397A2-514E-410A-B245-6B274A3C8B8D}" type="pres">
      <dgm:prSet presAssocID="{8632BA0D-4A24-4015-BB01-21CBE80BAEE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02B6051-F651-4896-B476-CDF84D4198F8}" type="pres">
      <dgm:prSet presAssocID="{8632BA0D-4A24-4015-BB01-21CBE80BAEE4}" presName="cycle" presStyleCnt="0"/>
      <dgm:spPr/>
    </dgm:pt>
    <dgm:pt modelId="{DDA3E163-9CE9-4939-B074-D380F4D252F5}" type="pres">
      <dgm:prSet presAssocID="{8632BA0D-4A24-4015-BB01-21CBE80BAEE4}" presName="centerShape" presStyleCnt="0"/>
      <dgm:spPr/>
    </dgm:pt>
    <dgm:pt modelId="{CCA5BDFE-10CF-4D3F-8590-A4B913B10DD8}" type="pres">
      <dgm:prSet presAssocID="{8632BA0D-4A24-4015-BB01-21CBE80BAEE4}" presName="connSite" presStyleLbl="node1" presStyleIdx="0" presStyleCnt="5"/>
      <dgm:spPr/>
    </dgm:pt>
    <dgm:pt modelId="{9582C2B4-76AF-4F6E-9A0D-07BAF02369D9}" type="pres">
      <dgm:prSet presAssocID="{8632BA0D-4A24-4015-BB01-21CBE80BAEE4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62CB9F3-089B-429A-BC60-1278862E4B6F}" type="pres">
      <dgm:prSet presAssocID="{06719C34-003E-4315-AA9B-48B2D753A34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9866AE7-D0D3-449E-BD66-C798B7BE6878}" type="pres">
      <dgm:prSet presAssocID="{C907714E-419B-4B26-B6BA-C394E8C4F848}" presName="node" presStyleCnt="0"/>
      <dgm:spPr/>
    </dgm:pt>
    <dgm:pt modelId="{E478CC58-83EF-4B1D-90C3-131C1FDC63AE}" type="pres">
      <dgm:prSet presAssocID="{C907714E-419B-4B26-B6BA-C394E8C4F84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442220-78E2-46E0-A945-4947291F4097}" type="pres">
      <dgm:prSet presAssocID="{C907714E-419B-4B26-B6BA-C394E8C4F84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616F20-42EE-4984-B992-9A8331E5A187}" type="pres">
      <dgm:prSet presAssocID="{7CCDBFD7-13CA-40E3-9306-6118D6D3D76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7536CB3-1D71-4FCF-8C03-67F77A106A02}" type="pres">
      <dgm:prSet presAssocID="{E15ADF9E-2A24-4DD1-9221-1B3C171CBC48}" presName="node" presStyleCnt="0"/>
      <dgm:spPr/>
    </dgm:pt>
    <dgm:pt modelId="{483FCD6B-6EE6-4051-8C60-D336D67A8D88}" type="pres">
      <dgm:prSet presAssocID="{E15ADF9E-2A24-4DD1-9221-1B3C171CBC4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5A3CD4-5D07-4D98-85DF-6A0CB7E4078C}" type="pres">
      <dgm:prSet presAssocID="{E15ADF9E-2A24-4DD1-9221-1B3C171CBC4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56C3CF-6D96-4DCA-86BE-94A5E03C4078}" type="pres">
      <dgm:prSet presAssocID="{CFEBC531-A645-4598-8279-093249EFAE3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92BC482-C3BD-4B80-A44F-A1BFA0C98F0E}" type="pres">
      <dgm:prSet presAssocID="{93B036BF-D08A-4FEC-95CC-6F92E14239D6}" presName="node" presStyleCnt="0"/>
      <dgm:spPr/>
    </dgm:pt>
    <dgm:pt modelId="{0A2033F1-4715-4FF8-8D25-5C7B851CD97C}" type="pres">
      <dgm:prSet presAssocID="{93B036BF-D08A-4FEC-95CC-6F92E14239D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C41573-932E-4421-BA4C-EB93D8F51C0D}" type="pres">
      <dgm:prSet presAssocID="{93B036BF-D08A-4FEC-95CC-6F92E14239D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73080C-A3BD-4096-896D-0ED09814C711}" type="pres">
      <dgm:prSet presAssocID="{83143790-EF37-4443-9F48-2A48FE74BA1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A4DFB96-A138-48CE-B8E0-48BD3B5F4CD6}" type="pres">
      <dgm:prSet presAssocID="{4CF4C2DD-6E22-4193-A391-297590C8150A}" presName="node" presStyleCnt="0"/>
      <dgm:spPr/>
    </dgm:pt>
    <dgm:pt modelId="{BA59B2B8-39DC-4FD3-BC19-FB2C17DC1267}" type="pres">
      <dgm:prSet presAssocID="{4CF4C2DD-6E22-4193-A391-297590C8150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641188-1F0E-4CE0-995F-985C9DFB06D0}" type="pres">
      <dgm:prSet presAssocID="{4CF4C2DD-6E22-4193-A391-297590C8150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B31021F-944A-4BB2-B152-93616628E252}" type="presOf" srcId="{83143790-EF37-4443-9F48-2A48FE74BA15}" destId="{AA73080C-A3BD-4096-896D-0ED09814C711}" srcOrd="0" destOrd="0" presId="urn:microsoft.com/office/officeart/2005/8/layout/radial2"/>
    <dgm:cxn modelId="{5AA3760F-9F5F-4D64-BE9A-A1E7F938A88A}" srcId="{8632BA0D-4A24-4015-BB01-21CBE80BAEE4}" destId="{C907714E-419B-4B26-B6BA-C394E8C4F848}" srcOrd="0" destOrd="0" parTransId="{06719C34-003E-4315-AA9B-48B2D753A343}" sibTransId="{E3B69103-9670-42D7-9BFF-FAB1B0BED85B}"/>
    <dgm:cxn modelId="{E05C5DCD-189E-4FCF-8C86-8BF79A8557DC}" type="presOf" srcId="{7CCDBFD7-13CA-40E3-9306-6118D6D3D763}" destId="{EE616F20-42EE-4984-B992-9A8331E5A187}" srcOrd="0" destOrd="0" presId="urn:microsoft.com/office/officeart/2005/8/layout/radial2"/>
    <dgm:cxn modelId="{9808722B-4FC2-451A-ADF3-A6F5AC3ADA69}" type="presOf" srcId="{9FD47D26-0E4B-4773-8D58-5164816D985E}" destId="{11442220-78E2-46E0-A945-4947291F4097}" srcOrd="0" destOrd="0" presId="urn:microsoft.com/office/officeart/2005/8/layout/radial2"/>
    <dgm:cxn modelId="{70362CD1-E479-413B-896B-0DD7356471CC}" type="presOf" srcId="{93B036BF-D08A-4FEC-95CC-6F92E14239D6}" destId="{0A2033F1-4715-4FF8-8D25-5C7B851CD97C}" srcOrd="0" destOrd="0" presId="urn:microsoft.com/office/officeart/2005/8/layout/radial2"/>
    <dgm:cxn modelId="{387ED1C7-EEA6-4AF4-B9E7-A83ABF2FDD91}" type="presOf" srcId="{CFEBC531-A645-4598-8279-093249EFAE35}" destId="{9856C3CF-6D96-4DCA-86BE-94A5E03C4078}" srcOrd="0" destOrd="0" presId="urn:microsoft.com/office/officeart/2005/8/layout/radial2"/>
    <dgm:cxn modelId="{94858CE1-A0D0-4430-A7D7-86DE4B8340A1}" type="presOf" srcId="{C907714E-419B-4B26-B6BA-C394E8C4F848}" destId="{E478CC58-83EF-4B1D-90C3-131C1FDC63AE}" srcOrd="0" destOrd="0" presId="urn:microsoft.com/office/officeart/2005/8/layout/radial2"/>
    <dgm:cxn modelId="{A0B11FB4-BE08-40F6-BA32-0259CBAB8C10}" type="presOf" srcId="{8F2B9DDA-E1FA-4AFD-973B-3B5073D79901}" destId="{DDC41573-932E-4421-BA4C-EB93D8F51C0D}" srcOrd="0" destOrd="0" presId="urn:microsoft.com/office/officeart/2005/8/layout/radial2"/>
    <dgm:cxn modelId="{9397A097-2D61-4E8D-993A-6F37E48552B2}" type="presOf" srcId="{8632BA0D-4A24-4015-BB01-21CBE80BAEE4}" destId="{452397A2-514E-410A-B245-6B274A3C8B8D}" srcOrd="0" destOrd="0" presId="urn:microsoft.com/office/officeart/2005/8/layout/radial2"/>
    <dgm:cxn modelId="{8CDD7925-4FA2-4AC4-B43A-C88964B94923}" srcId="{8632BA0D-4A24-4015-BB01-21CBE80BAEE4}" destId="{4CF4C2DD-6E22-4193-A391-297590C8150A}" srcOrd="3" destOrd="0" parTransId="{83143790-EF37-4443-9F48-2A48FE74BA15}" sibTransId="{0291675D-5CD1-4B3E-8ABB-FAB30C61C426}"/>
    <dgm:cxn modelId="{6834B653-15BE-42B3-8D7E-5770770762E2}" type="presOf" srcId="{E15ADF9E-2A24-4DD1-9221-1B3C171CBC48}" destId="{483FCD6B-6EE6-4051-8C60-D336D67A8D88}" srcOrd="0" destOrd="0" presId="urn:microsoft.com/office/officeart/2005/8/layout/radial2"/>
    <dgm:cxn modelId="{B6A063A4-9FE6-4125-AD06-CE833711DB88}" type="presOf" srcId="{11C8AAF6-99BC-4EFF-938A-694FB2637EE3}" destId="{3A641188-1F0E-4CE0-995F-985C9DFB06D0}" srcOrd="0" destOrd="0" presId="urn:microsoft.com/office/officeart/2005/8/layout/radial2"/>
    <dgm:cxn modelId="{65E811DD-930B-47F2-8F73-7A54B095F1C3}" srcId="{E15ADF9E-2A24-4DD1-9221-1B3C171CBC48}" destId="{1C036B27-DB3E-4DB7-BB2A-ED1FADAF7432}" srcOrd="0" destOrd="0" parTransId="{D945CCFE-2F53-4519-8856-E8F28D7BEB36}" sibTransId="{670A0AC5-E542-44CA-8A06-140FC7D0CB14}"/>
    <dgm:cxn modelId="{E6DEE2FE-454A-4DDA-B924-63235E185976}" type="presOf" srcId="{06719C34-003E-4315-AA9B-48B2D753A343}" destId="{E62CB9F3-089B-429A-BC60-1278862E4B6F}" srcOrd="0" destOrd="0" presId="urn:microsoft.com/office/officeart/2005/8/layout/radial2"/>
    <dgm:cxn modelId="{DD901181-462B-49B0-A4D7-38B60E67E001}" srcId="{8632BA0D-4A24-4015-BB01-21CBE80BAEE4}" destId="{E15ADF9E-2A24-4DD1-9221-1B3C171CBC48}" srcOrd="1" destOrd="0" parTransId="{7CCDBFD7-13CA-40E3-9306-6118D6D3D763}" sibTransId="{4CDBFEAB-F2A3-48F4-A947-D5BFBDDA25C7}"/>
    <dgm:cxn modelId="{0AB40C79-F53A-481B-AED3-33AA60FAB5D7}" srcId="{4CF4C2DD-6E22-4193-A391-297590C8150A}" destId="{11C8AAF6-99BC-4EFF-938A-694FB2637EE3}" srcOrd="0" destOrd="0" parTransId="{010FF9EA-6A84-4E9E-8B8E-6089CA4143C9}" sibTransId="{BA6FA0F9-CE4F-4232-895E-10EBC85A27C4}"/>
    <dgm:cxn modelId="{8DC6F03C-3E49-4353-9D19-A96A69AE16AF}" srcId="{C907714E-419B-4B26-B6BA-C394E8C4F848}" destId="{9FD47D26-0E4B-4773-8D58-5164816D985E}" srcOrd="0" destOrd="0" parTransId="{C02790D6-6753-4A63-9540-C7BA20C27CA0}" sibTransId="{0559BBEF-137E-4D4B-B771-734DB2B89DB0}"/>
    <dgm:cxn modelId="{485A3503-D997-4672-8AB3-B6AEADBD7EBD}" srcId="{8632BA0D-4A24-4015-BB01-21CBE80BAEE4}" destId="{93B036BF-D08A-4FEC-95CC-6F92E14239D6}" srcOrd="2" destOrd="0" parTransId="{CFEBC531-A645-4598-8279-093249EFAE35}" sibTransId="{A8946F10-F5CB-4AC1-9F5C-4645341C8459}"/>
    <dgm:cxn modelId="{01821C2C-AA2E-450C-ACDE-CD8C17921399}" type="presOf" srcId="{1C036B27-DB3E-4DB7-BB2A-ED1FADAF7432}" destId="{C35A3CD4-5D07-4D98-85DF-6A0CB7E4078C}" srcOrd="0" destOrd="0" presId="urn:microsoft.com/office/officeart/2005/8/layout/radial2"/>
    <dgm:cxn modelId="{104BDCF7-2201-4E55-B156-9D99531CF212}" srcId="{93B036BF-D08A-4FEC-95CC-6F92E14239D6}" destId="{8F2B9DDA-E1FA-4AFD-973B-3B5073D79901}" srcOrd="0" destOrd="0" parTransId="{6B163DF5-FF43-42A3-80ED-37517699CA76}" sibTransId="{F8FBB42E-E36B-4C46-BD05-FF4D4A96517E}"/>
    <dgm:cxn modelId="{32DCB9C6-8396-4EDE-ACA7-411CF7C11C11}" type="presOf" srcId="{4CF4C2DD-6E22-4193-A391-297590C8150A}" destId="{BA59B2B8-39DC-4FD3-BC19-FB2C17DC1267}" srcOrd="0" destOrd="0" presId="urn:microsoft.com/office/officeart/2005/8/layout/radial2"/>
    <dgm:cxn modelId="{F19270FD-45F6-4135-8406-695E67DFA718}" type="presParOf" srcId="{452397A2-514E-410A-B245-6B274A3C8B8D}" destId="{502B6051-F651-4896-B476-CDF84D4198F8}" srcOrd="0" destOrd="0" presId="urn:microsoft.com/office/officeart/2005/8/layout/radial2"/>
    <dgm:cxn modelId="{7630F648-759A-4A77-8F38-85E7E0D61266}" type="presParOf" srcId="{502B6051-F651-4896-B476-CDF84D4198F8}" destId="{DDA3E163-9CE9-4939-B074-D380F4D252F5}" srcOrd="0" destOrd="0" presId="urn:microsoft.com/office/officeart/2005/8/layout/radial2"/>
    <dgm:cxn modelId="{86EF0B7F-A315-4C03-89E1-792731F4275A}" type="presParOf" srcId="{DDA3E163-9CE9-4939-B074-D380F4D252F5}" destId="{CCA5BDFE-10CF-4D3F-8590-A4B913B10DD8}" srcOrd="0" destOrd="0" presId="urn:microsoft.com/office/officeart/2005/8/layout/radial2"/>
    <dgm:cxn modelId="{AA3B09D1-EA01-4481-9DC4-BBC7DD54CA7E}" type="presParOf" srcId="{DDA3E163-9CE9-4939-B074-D380F4D252F5}" destId="{9582C2B4-76AF-4F6E-9A0D-07BAF02369D9}" srcOrd="1" destOrd="0" presId="urn:microsoft.com/office/officeart/2005/8/layout/radial2"/>
    <dgm:cxn modelId="{3365FE73-37F5-420B-A467-F8AB91B14F98}" type="presParOf" srcId="{502B6051-F651-4896-B476-CDF84D4198F8}" destId="{E62CB9F3-089B-429A-BC60-1278862E4B6F}" srcOrd="1" destOrd="0" presId="urn:microsoft.com/office/officeart/2005/8/layout/radial2"/>
    <dgm:cxn modelId="{56C9C40D-FC89-410B-9172-0A3D43125A88}" type="presParOf" srcId="{502B6051-F651-4896-B476-CDF84D4198F8}" destId="{99866AE7-D0D3-449E-BD66-C798B7BE6878}" srcOrd="2" destOrd="0" presId="urn:microsoft.com/office/officeart/2005/8/layout/radial2"/>
    <dgm:cxn modelId="{58986F36-576D-4119-8299-689F5DD3F05B}" type="presParOf" srcId="{99866AE7-D0D3-449E-BD66-C798B7BE6878}" destId="{E478CC58-83EF-4B1D-90C3-131C1FDC63AE}" srcOrd="0" destOrd="0" presId="urn:microsoft.com/office/officeart/2005/8/layout/radial2"/>
    <dgm:cxn modelId="{6FDD9363-8BCA-4934-BE67-F268B1C2FBE6}" type="presParOf" srcId="{99866AE7-D0D3-449E-BD66-C798B7BE6878}" destId="{11442220-78E2-46E0-A945-4947291F4097}" srcOrd="1" destOrd="0" presId="urn:microsoft.com/office/officeart/2005/8/layout/radial2"/>
    <dgm:cxn modelId="{2F0CA21D-7D26-4D5D-A1B5-C437348C963C}" type="presParOf" srcId="{502B6051-F651-4896-B476-CDF84D4198F8}" destId="{EE616F20-42EE-4984-B992-9A8331E5A187}" srcOrd="3" destOrd="0" presId="urn:microsoft.com/office/officeart/2005/8/layout/radial2"/>
    <dgm:cxn modelId="{5278DA45-5F0A-4D03-917D-B71E10C6EE7F}" type="presParOf" srcId="{502B6051-F651-4896-B476-CDF84D4198F8}" destId="{D7536CB3-1D71-4FCF-8C03-67F77A106A02}" srcOrd="4" destOrd="0" presId="urn:microsoft.com/office/officeart/2005/8/layout/radial2"/>
    <dgm:cxn modelId="{6CEBECBC-61BC-4860-9B7E-E7DEB6CCD2F4}" type="presParOf" srcId="{D7536CB3-1D71-4FCF-8C03-67F77A106A02}" destId="{483FCD6B-6EE6-4051-8C60-D336D67A8D88}" srcOrd="0" destOrd="0" presId="urn:microsoft.com/office/officeart/2005/8/layout/radial2"/>
    <dgm:cxn modelId="{80715E3D-0C21-4CF1-9A7D-75E75B05DDB9}" type="presParOf" srcId="{D7536CB3-1D71-4FCF-8C03-67F77A106A02}" destId="{C35A3CD4-5D07-4D98-85DF-6A0CB7E4078C}" srcOrd="1" destOrd="0" presId="urn:microsoft.com/office/officeart/2005/8/layout/radial2"/>
    <dgm:cxn modelId="{C76587C2-3040-4C99-ABC1-ADFAC3E478BD}" type="presParOf" srcId="{502B6051-F651-4896-B476-CDF84D4198F8}" destId="{9856C3CF-6D96-4DCA-86BE-94A5E03C4078}" srcOrd="5" destOrd="0" presId="urn:microsoft.com/office/officeart/2005/8/layout/radial2"/>
    <dgm:cxn modelId="{965ABC36-BA36-4F65-B45F-63EC9346A079}" type="presParOf" srcId="{502B6051-F651-4896-B476-CDF84D4198F8}" destId="{192BC482-C3BD-4B80-A44F-A1BFA0C98F0E}" srcOrd="6" destOrd="0" presId="urn:microsoft.com/office/officeart/2005/8/layout/radial2"/>
    <dgm:cxn modelId="{693CEE70-30CF-4B68-A995-56993252E136}" type="presParOf" srcId="{192BC482-C3BD-4B80-A44F-A1BFA0C98F0E}" destId="{0A2033F1-4715-4FF8-8D25-5C7B851CD97C}" srcOrd="0" destOrd="0" presId="urn:microsoft.com/office/officeart/2005/8/layout/radial2"/>
    <dgm:cxn modelId="{C6464201-9527-45FE-8DA3-9FD2B88C346D}" type="presParOf" srcId="{192BC482-C3BD-4B80-A44F-A1BFA0C98F0E}" destId="{DDC41573-932E-4421-BA4C-EB93D8F51C0D}" srcOrd="1" destOrd="0" presId="urn:microsoft.com/office/officeart/2005/8/layout/radial2"/>
    <dgm:cxn modelId="{7B3A56FF-394A-4177-B38D-87EE5E321910}" type="presParOf" srcId="{502B6051-F651-4896-B476-CDF84D4198F8}" destId="{AA73080C-A3BD-4096-896D-0ED09814C711}" srcOrd="7" destOrd="0" presId="urn:microsoft.com/office/officeart/2005/8/layout/radial2"/>
    <dgm:cxn modelId="{37EE19F0-F3E6-4DCD-8896-FDF573A10292}" type="presParOf" srcId="{502B6051-F651-4896-B476-CDF84D4198F8}" destId="{EA4DFB96-A138-48CE-B8E0-48BD3B5F4CD6}" srcOrd="8" destOrd="0" presId="urn:microsoft.com/office/officeart/2005/8/layout/radial2"/>
    <dgm:cxn modelId="{BC5F2639-1CB4-4516-BEF0-09C670FB6D80}" type="presParOf" srcId="{EA4DFB96-A138-48CE-B8E0-48BD3B5F4CD6}" destId="{BA59B2B8-39DC-4FD3-BC19-FB2C17DC1267}" srcOrd="0" destOrd="0" presId="urn:microsoft.com/office/officeart/2005/8/layout/radial2"/>
    <dgm:cxn modelId="{4D97664F-47B3-4667-B7C2-A2A4A626E7B7}" type="presParOf" srcId="{EA4DFB96-A138-48CE-B8E0-48BD3B5F4CD6}" destId="{3A641188-1F0E-4CE0-995F-985C9DFB06D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3080C-A3BD-4096-896D-0ED09814C711}">
      <dsp:nvSpPr>
        <dsp:cNvPr id="0" name=""/>
        <dsp:cNvSpPr/>
      </dsp:nvSpPr>
      <dsp:spPr>
        <a:xfrm rot="3683532">
          <a:off x="1987170" y="2942562"/>
          <a:ext cx="77493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74936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56C3CF-6D96-4DCA-86BE-94A5E03C4078}">
      <dsp:nvSpPr>
        <dsp:cNvPr id="0" name=""/>
        <dsp:cNvSpPr/>
      </dsp:nvSpPr>
      <dsp:spPr>
        <a:xfrm rot="1312821">
          <a:off x="2413824" y="2383477"/>
          <a:ext cx="553302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553302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616F20-42EE-4984-B992-9A8331E5A187}">
      <dsp:nvSpPr>
        <dsp:cNvPr id="0" name=""/>
        <dsp:cNvSpPr/>
      </dsp:nvSpPr>
      <dsp:spPr>
        <a:xfrm rot="20287179">
          <a:off x="2413824" y="1745050"/>
          <a:ext cx="553302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553302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2CB9F3-089B-429A-BC60-1278862E4B6F}">
      <dsp:nvSpPr>
        <dsp:cNvPr id="0" name=""/>
        <dsp:cNvSpPr/>
      </dsp:nvSpPr>
      <dsp:spPr>
        <a:xfrm rot="17916468">
          <a:off x="1987170" y="1185964"/>
          <a:ext cx="77493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74936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2C2B4-76AF-4F6E-9A0D-07BAF02369D9}">
      <dsp:nvSpPr>
        <dsp:cNvPr id="0" name=""/>
        <dsp:cNvSpPr/>
      </dsp:nvSpPr>
      <dsp:spPr>
        <a:xfrm>
          <a:off x="1126857" y="1316990"/>
          <a:ext cx="1537524" cy="15375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78CC58-83EF-4B1D-90C3-131C1FDC63AE}">
      <dsp:nvSpPr>
        <dsp:cNvPr id="0" name=""/>
        <dsp:cNvSpPr/>
      </dsp:nvSpPr>
      <dsp:spPr>
        <a:xfrm>
          <a:off x="2319761" y="1084"/>
          <a:ext cx="922514" cy="922514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/>
            <a:t>巡</a:t>
          </a:r>
          <a:endParaRPr lang="zh-TW" sz="37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454860" y="136183"/>
        <a:ext cx="652316" cy="652316"/>
      </dsp:txXfrm>
    </dsp:sp>
    <dsp:sp modelId="{11442220-78E2-46E0-A945-4947291F4097}">
      <dsp:nvSpPr>
        <dsp:cNvPr id="0" name=""/>
        <dsp:cNvSpPr/>
      </dsp:nvSpPr>
      <dsp:spPr>
        <a:xfrm>
          <a:off x="3334527" y="1084"/>
          <a:ext cx="1383772" cy="922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巡檢容器</a:t>
          </a:r>
          <a:endParaRPr lang="zh-TW" sz="31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334527" y="1084"/>
        <a:ext cx="1383772" cy="922514"/>
      </dsp:txXfrm>
    </dsp:sp>
    <dsp:sp modelId="{483FCD6B-6EE6-4051-8C60-D336D67A8D88}">
      <dsp:nvSpPr>
        <dsp:cNvPr id="0" name=""/>
        <dsp:cNvSpPr/>
      </dsp:nvSpPr>
      <dsp:spPr>
        <a:xfrm>
          <a:off x="2913970" y="1030286"/>
          <a:ext cx="922514" cy="922514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倒</a:t>
          </a:r>
          <a:endParaRPr lang="zh-TW" sz="37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049069" y="1165385"/>
        <a:ext cx="652316" cy="652316"/>
      </dsp:txXfrm>
    </dsp:sp>
    <dsp:sp modelId="{C35A3CD4-5D07-4D98-85DF-6A0CB7E4078C}">
      <dsp:nvSpPr>
        <dsp:cNvPr id="0" name=""/>
        <dsp:cNvSpPr/>
      </dsp:nvSpPr>
      <dsp:spPr>
        <a:xfrm>
          <a:off x="3928737" y="1030286"/>
          <a:ext cx="1383772" cy="922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倒掉積水</a:t>
          </a:r>
          <a:endParaRPr lang="zh-TW" sz="31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928737" y="1030286"/>
        <a:ext cx="1383772" cy="922514"/>
      </dsp:txXfrm>
    </dsp:sp>
    <dsp:sp modelId="{0A2033F1-4715-4FF8-8D25-5C7B851CD97C}">
      <dsp:nvSpPr>
        <dsp:cNvPr id="0" name=""/>
        <dsp:cNvSpPr/>
      </dsp:nvSpPr>
      <dsp:spPr>
        <a:xfrm>
          <a:off x="2913970" y="2218705"/>
          <a:ext cx="922514" cy="922514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清</a:t>
          </a:r>
          <a:endParaRPr lang="zh-TW" sz="37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049069" y="2353804"/>
        <a:ext cx="652316" cy="652316"/>
      </dsp:txXfrm>
    </dsp:sp>
    <dsp:sp modelId="{DDC41573-932E-4421-BA4C-EB93D8F51C0D}">
      <dsp:nvSpPr>
        <dsp:cNvPr id="0" name=""/>
        <dsp:cNvSpPr/>
      </dsp:nvSpPr>
      <dsp:spPr>
        <a:xfrm>
          <a:off x="3928737" y="2218705"/>
          <a:ext cx="1383772" cy="922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清潔容器</a:t>
          </a:r>
          <a:endParaRPr lang="zh-TW" sz="31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928737" y="2218705"/>
        <a:ext cx="1383772" cy="922514"/>
      </dsp:txXfrm>
    </dsp:sp>
    <dsp:sp modelId="{BA59B2B8-39DC-4FD3-BC19-FB2C17DC1267}">
      <dsp:nvSpPr>
        <dsp:cNvPr id="0" name=""/>
        <dsp:cNvSpPr/>
      </dsp:nvSpPr>
      <dsp:spPr>
        <a:xfrm>
          <a:off x="2319761" y="3247906"/>
          <a:ext cx="922514" cy="922514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刷</a:t>
          </a:r>
          <a:endParaRPr lang="zh-TW" sz="3700" kern="120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454860" y="3383005"/>
        <a:ext cx="652316" cy="652316"/>
      </dsp:txXfrm>
    </dsp:sp>
    <dsp:sp modelId="{3A641188-1F0E-4CE0-995F-985C9DFB06D0}">
      <dsp:nvSpPr>
        <dsp:cNvPr id="0" name=""/>
        <dsp:cNvSpPr/>
      </dsp:nvSpPr>
      <dsp:spPr>
        <a:xfrm>
          <a:off x="3334527" y="3247906"/>
          <a:ext cx="1383772" cy="922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刷除蟲卵</a:t>
          </a:r>
          <a:endParaRPr lang="zh-TW" sz="31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334527" y="3247906"/>
        <a:ext cx="1383772" cy="922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79431" y="3082834"/>
            <a:ext cx="3435532" cy="3435532"/>
          </a:xfrm>
          <a:prstGeom prst="noSmoking">
            <a:avLst>
              <a:gd name="adj" fmla="val 1083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219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431" y="4226040"/>
            <a:ext cx="1876066" cy="177634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219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430" y="4192397"/>
            <a:ext cx="1876066" cy="177634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219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464" y="2707441"/>
            <a:ext cx="1876066" cy="177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945601108"/>
              </p:ext>
            </p:extLst>
          </p:nvPr>
        </p:nvGraphicFramePr>
        <p:xfrm>
          <a:off x="1515912" y="1341020"/>
          <a:ext cx="6439367" cy="4171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23378" y="4812776"/>
            <a:ext cx="2198890" cy="1399500"/>
          </a:xfrm>
          <a:prstGeom prst="rightArrow">
            <a:avLst>
              <a:gd name="adj1" fmla="val 50000"/>
              <a:gd name="adj2" fmla="val 532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中粗隸" panose="020B0609010101010101" pitchFamily="49" charset="-120"/>
                <a:ea typeface="文鼎中粗隸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文鼎中特黑</vt:lpstr>
      <vt:lpstr>文鼎中粗隸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2019-10-15T02:10:18Z</dcterms:modified>
</cp:coreProperties>
</file>