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CC"/>
    <a:srgbClr val="3399FF"/>
    <a:srgbClr val="FF6699"/>
    <a:srgbClr val="FF9900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E1B7FF-4710-4D38-8C0D-C13D57206C2B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D623590-C678-4C7E-8EE0-5E02C282A587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巡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A7F47503-5E58-4F21-B8FB-F40473C2D4C5}" type="parTrans" cxnId="{14F9A03A-7CB2-4139-815C-28BD55463F94}">
      <dgm:prSet/>
      <dgm:spPr/>
      <dgm:t>
        <a:bodyPr/>
        <a:lstStyle/>
        <a:p>
          <a:endParaRPr lang="zh-TW" altLang="en-US"/>
        </a:p>
      </dgm:t>
    </dgm:pt>
    <dgm:pt modelId="{8DACF45F-710E-43C4-A1D9-530E6C22315F}" type="sibTrans" cxnId="{14F9A03A-7CB2-4139-815C-28BD55463F94}">
      <dgm:prSet/>
      <dgm:spPr/>
      <dgm:t>
        <a:bodyPr/>
        <a:lstStyle/>
        <a:p>
          <a:endParaRPr lang="zh-TW" altLang="en-US"/>
        </a:p>
      </dgm:t>
    </dgm:pt>
    <dgm:pt modelId="{CEBD5964-1415-4B4C-B19A-37053D75BF82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巡檢容器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8EC2ACBD-221D-45F7-85F4-136B4E0E27ED}" type="parTrans" cxnId="{3D63C897-B338-418C-84DE-C51F2449805F}">
      <dgm:prSet/>
      <dgm:spPr/>
      <dgm:t>
        <a:bodyPr/>
        <a:lstStyle/>
        <a:p>
          <a:endParaRPr lang="zh-TW" altLang="en-US"/>
        </a:p>
      </dgm:t>
    </dgm:pt>
    <dgm:pt modelId="{098B2ED3-9DAE-4170-A323-AA59A287D27C}" type="sibTrans" cxnId="{3D63C897-B338-418C-84DE-C51F2449805F}">
      <dgm:prSet/>
      <dgm:spPr/>
      <dgm:t>
        <a:bodyPr/>
        <a:lstStyle/>
        <a:p>
          <a:endParaRPr lang="zh-TW" altLang="en-US"/>
        </a:p>
      </dgm:t>
    </dgm:pt>
    <dgm:pt modelId="{C8657522-FCC1-48D8-A0F9-912F5F65138D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倒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EF0F7BBE-DDAF-4F6D-ADD9-D2679C2D304B}" type="parTrans" cxnId="{67EE1724-F5EF-4F67-B322-B12966AB3140}">
      <dgm:prSet/>
      <dgm:spPr/>
      <dgm:t>
        <a:bodyPr/>
        <a:lstStyle/>
        <a:p>
          <a:endParaRPr lang="zh-TW" altLang="en-US"/>
        </a:p>
      </dgm:t>
    </dgm:pt>
    <dgm:pt modelId="{6F438D8F-7CC1-4C08-A4F0-45B9507B1828}" type="sibTrans" cxnId="{67EE1724-F5EF-4F67-B322-B12966AB3140}">
      <dgm:prSet/>
      <dgm:spPr/>
      <dgm:t>
        <a:bodyPr/>
        <a:lstStyle/>
        <a:p>
          <a:endParaRPr lang="zh-TW" altLang="en-US"/>
        </a:p>
      </dgm:t>
    </dgm:pt>
    <dgm:pt modelId="{A3DF2A9A-0CAE-439E-852E-D3AAB4F6986C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倒掉積水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60EBA068-8AB6-4516-8DD7-0EB6976885C8}" type="parTrans" cxnId="{BF10DD08-05E7-4A52-A3CF-4089A3AD0FE2}">
      <dgm:prSet/>
      <dgm:spPr/>
      <dgm:t>
        <a:bodyPr/>
        <a:lstStyle/>
        <a:p>
          <a:endParaRPr lang="zh-TW" altLang="en-US"/>
        </a:p>
      </dgm:t>
    </dgm:pt>
    <dgm:pt modelId="{DF2772CC-6B6E-4861-9BD7-49CC06E39271}" type="sibTrans" cxnId="{BF10DD08-05E7-4A52-A3CF-4089A3AD0FE2}">
      <dgm:prSet/>
      <dgm:spPr/>
      <dgm:t>
        <a:bodyPr/>
        <a:lstStyle/>
        <a:p>
          <a:endParaRPr lang="zh-TW" altLang="en-US"/>
        </a:p>
      </dgm:t>
    </dgm:pt>
    <dgm:pt modelId="{70D4DCF5-C5D1-48FD-A4C3-FCCCD2BD156A}">
      <dgm:prSet/>
      <dgm:spPr>
        <a:solidFill>
          <a:srgbClr val="FFFF00"/>
        </a:solidFill>
      </dgm:spPr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8EBC1790-4D6F-4EFF-A3D7-4A9CEA4101D9}" type="parTrans" cxnId="{2AC96483-A236-4F01-A00A-50CD33D1DCFC}">
      <dgm:prSet/>
      <dgm:spPr/>
      <dgm:t>
        <a:bodyPr/>
        <a:lstStyle/>
        <a:p>
          <a:endParaRPr lang="zh-TW" altLang="en-US"/>
        </a:p>
      </dgm:t>
    </dgm:pt>
    <dgm:pt modelId="{5870DDBF-A986-411C-A567-73571BCA0948}" type="sibTrans" cxnId="{2AC96483-A236-4F01-A00A-50CD33D1DCFC}">
      <dgm:prSet/>
      <dgm:spPr/>
      <dgm:t>
        <a:bodyPr/>
        <a:lstStyle/>
        <a:p>
          <a:endParaRPr lang="zh-TW" altLang="en-US"/>
        </a:p>
      </dgm:t>
    </dgm:pt>
    <dgm:pt modelId="{910982D6-FAA3-4D1A-94E4-5B3A2469804E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清潔容器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F0E5EBBD-86FF-43B0-8C64-51F90BB6D20E}" type="parTrans" cxnId="{11985AB3-47E4-4F95-A6A1-68DA403E1711}">
      <dgm:prSet/>
      <dgm:spPr/>
      <dgm:t>
        <a:bodyPr/>
        <a:lstStyle/>
        <a:p>
          <a:endParaRPr lang="zh-TW" altLang="en-US"/>
        </a:p>
      </dgm:t>
    </dgm:pt>
    <dgm:pt modelId="{FD9AB8A8-CF15-4BD8-A994-8962704B7B59}" type="sibTrans" cxnId="{11985AB3-47E4-4F95-A6A1-68DA403E1711}">
      <dgm:prSet/>
      <dgm:spPr/>
      <dgm:t>
        <a:bodyPr/>
        <a:lstStyle/>
        <a:p>
          <a:endParaRPr lang="zh-TW" altLang="en-US"/>
        </a:p>
      </dgm:t>
    </dgm:pt>
    <dgm:pt modelId="{F69EAD75-56C7-434E-82D2-7D0A2AE15031}">
      <dgm:prSet/>
      <dgm:spPr>
        <a:solidFill>
          <a:srgbClr val="92D050"/>
        </a:solidFill>
      </dgm:spPr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刷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4E5BBAC5-2B87-4C10-B32F-07F0460B5024}" type="parTrans" cxnId="{079B41CE-6E69-43B4-AC09-402C90CEF1B2}">
      <dgm:prSet/>
      <dgm:spPr/>
      <dgm:t>
        <a:bodyPr/>
        <a:lstStyle/>
        <a:p>
          <a:endParaRPr lang="zh-TW" altLang="en-US"/>
        </a:p>
      </dgm:t>
    </dgm:pt>
    <dgm:pt modelId="{C6AD1D07-529E-45FA-8FD9-7A7B93E9C7E0}" type="sibTrans" cxnId="{079B41CE-6E69-43B4-AC09-402C90CEF1B2}">
      <dgm:prSet/>
      <dgm:spPr/>
      <dgm:t>
        <a:bodyPr/>
        <a:lstStyle/>
        <a:p>
          <a:endParaRPr lang="zh-TW" altLang="en-US"/>
        </a:p>
      </dgm:t>
    </dgm:pt>
    <dgm:pt modelId="{EBD73C62-C956-48FD-B4AB-F338C5EC9478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刷除蟲卵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400DEE09-E050-4586-A025-81F05E4B5B75}" type="parTrans" cxnId="{573FD4E6-BBAA-4601-BC10-DF426DF16152}">
      <dgm:prSet/>
      <dgm:spPr/>
      <dgm:t>
        <a:bodyPr/>
        <a:lstStyle/>
        <a:p>
          <a:endParaRPr lang="zh-TW" altLang="en-US"/>
        </a:p>
      </dgm:t>
    </dgm:pt>
    <dgm:pt modelId="{096EDC2D-B343-4966-88AB-6D524B7B4331}" type="sibTrans" cxnId="{573FD4E6-BBAA-4601-BC10-DF426DF16152}">
      <dgm:prSet/>
      <dgm:spPr/>
      <dgm:t>
        <a:bodyPr/>
        <a:lstStyle/>
        <a:p>
          <a:endParaRPr lang="zh-TW" altLang="en-US"/>
        </a:p>
      </dgm:t>
    </dgm:pt>
    <dgm:pt modelId="{A4B5EBD1-7B10-4CAB-A5A7-3E738DA66AD5}" type="pres">
      <dgm:prSet presAssocID="{07E1B7FF-4710-4D38-8C0D-C13D57206C2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DB20DB9-C1A0-41F0-8D95-7D09162C84D1}" type="pres">
      <dgm:prSet presAssocID="{07E1B7FF-4710-4D38-8C0D-C13D57206C2B}" presName="cycle" presStyleCnt="0"/>
      <dgm:spPr/>
    </dgm:pt>
    <dgm:pt modelId="{A18DFD0D-F13A-418B-BA51-4181FDEEE8CA}" type="pres">
      <dgm:prSet presAssocID="{07E1B7FF-4710-4D38-8C0D-C13D57206C2B}" presName="centerShape" presStyleCnt="0"/>
      <dgm:spPr/>
    </dgm:pt>
    <dgm:pt modelId="{70A66A2A-4538-4880-AB84-7C7CDCCC91C0}" type="pres">
      <dgm:prSet presAssocID="{07E1B7FF-4710-4D38-8C0D-C13D57206C2B}" presName="connSite" presStyleLbl="node1" presStyleIdx="0" presStyleCnt="5"/>
      <dgm:spPr/>
    </dgm:pt>
    <dgm:pt modelId="{D50E90E9-60F5-45CE-B4F8-F4D49ED154C9}" type="pres">
      <dgm:prSet presAssocID="{07E1B7FF-4710-4D38-8C0D-C13D57206C2B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00B7DE7-D3EA-4ED0-AC9F-C972B3824311}" type="pres">
      <dgm:prSet presAssocID="{A7F47503-5E58-4F21-B8FB-F40473C2D4C5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748851BD-D974-45AA-85D3-D303231EC85B}" type="pres">
      <dgm:prSet presAssocID="{7D623590-C678-4C7E-8EE0-5E02C282A587}" presName="node" presStyleCnt="0"/>
      <dgm:spPr/>
    </dgm:pt>
    <dgm:pt modelId="{4A97A491-7B20-4A49-9FBF-C32326BCBA09}" type="pres">
      <dgm:prSet presAssocID="{7D623590-C678-4C7E-8EE0-5E02C282A587}" presName="parentNode" presStyleLbl="node1" presStyleIdx="1" presStyleCnt="5" custLinFactNeighborX="1304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9F39EA-2B72-49BC-BC25-ABC562F6A9FF}" type="pres">
      <dgm:prSet presAssocID="{7D623590-C678-4C7E-8EE0-5E02C282A587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9F69BE-3F00-44D9-AA79-B2DE5B597C95}" type="pres">
      <dgm:prSet presAssocID="{EF0F7BBE-DDAF-4F6D-ADD9-D2679C2D304B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611BF8A5-3383-4717-9CF2-B96F5E7A5B79}" type="pres">
      <dgm:prSet presAssocID="{C8657522-FCC1-48D8-A0F9-912F5F65138D}" presName="node" presStyleCnt="0"/>
      <dgm:spPr/>
    </dgm:pt>
    <dgm:pt modelId="{1B513FB4-429C-4B1D-A1C9-E7707CB28C31}" type="pres">
      <dgm:prSet presAssocID="{C8657522-FCC1-48D8-A0F9-912F5F65138D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D513587-7B2F-4B25-8B50-292F14ABB2C1}" type="pres">
      <dgm:prSet presAssocID="{C8657522-FCC1-48D8-A0F9-912F5F65138D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89A148-26C5-4D91-9F06-EC7668DAB8B3}" type="pres">
      <dgm:prSet presAssocID="{8EBC1790-4D6F-4EFF-A3D7-4A9CEA4101D9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7170E844-8801-4AF7-8104-4C9D56DA2D34}" type="pres">
      <dgm:prSet presAssocID="{70D4DCF5-C5D1-48FD-A4C3-FCCCD2BD156A}" presName="node" presStyleCnt="0"/>
      <dgm:spPr/>
    </dgm:pt>
    <dgm:pt modelId="{7EA81021-BB0B-4D45-AB5B-D51E33B3DC0C}" type="pres">
      <dgm:prSet presAssocID="{70D4DCF5-C5D1-48FD-A4C3-FCCCD2BD156A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530C4D-BA54-419A-ABF6-E5BEA63DC9C4}" type="pres">
      <dgm:prSet presAssocID="{70D4DCF5-C5D1-48FD-A4C3-FCCCD2BD156A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D3D1DE-DBD3-4A20-955D-8B6351523069}" type="pres">
      <dgm:prSet presAssocID="{4E5BBAC5-2B87-4C10-B32F-07F0460B5024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B15A49CB-C039-424B-9665-93316F166C1C}" type="pres">
      <dgm:prSet presAssocID="{F69EAD75-56C7-434E-82D2-7D0A2AE15031}" presName="node" presStyleCnt="0"/>
      <dgm:spPr/>
    </dgm:pt>
    <dgm:pt modelId="{7A4A88AB-A881-42EC-920C-A69D68E9019F}" type="pres">
      <dgm:prSet presAssocID="{F69EAD75-56C7-434E-82D2-7D0A2AE15031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A73C2E-B0A7-43FC-BD74-0BBD461643BD}" type="pres">
      <dgm:prSet presAssocID="{F69EAD75-56C7-434E-82D2-7D0A2AE15031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D63C897-B338-418C-84DE-C51F2449805F}" srcId="{7D623590-C678-4C7E-8EE0-5E02C282A587}" destId="{CEBD5964-1415-4B4C-B19A-37053D75BF82}" srcOrd="0" destOrd="0" parTransId="{8EC2ACBD-221D-45F7-85F4-136B4E0E27ED}" sibTransId="{098B2ED3-9DAE-4170-A323-AA59A287D27C}"/>
    <dgm:cxn modelId="{55C32BCC-CC90-4277-90A1-A2C76858A7BC}" type="presOf" srcId="{7D623590-C678-4C7E-8EE0-5E02C282A587}" destId="{4A97A491-7B20-4A49-9FBF-C32326BCBA09}" srcOrd="0" destOrd="0" presId="urn:microsoft.com/office/officeart/2005/8/layout/radial2"/>
    <dgm:cxn modelId="{5AFD3DB2-ADDA-4016-B2DD-1FF294B362A9}" type="presOf" srcId="{F69EAD75-56C7-434E-82D2-7D0A2AE15031}" destId="{7A4A88AB-A881-42EC-920C-A69D68E9019F}" srcOrd="0" destOrd="0" presId="urn:microsoft.com/office/officeart/2005/8/layout/radial2"/>
    <dgm:cxn modelId="{47B74ACC-C22C-4F34-8875-A6A562887199}" type="presOf" srcId="{A3DF2A9A-0CAE-439E-852E-D3AAB4F6986C}" destId="{8D513587-7B2F-4B25-8B50-292F14ABB2C1}" srcOrd="0" destOrd="0" presId="urn:microsoft.com/office/officeart/2005/8/layout/radial2"/>
    <dgm:cxn modelId="{573FD4E6-BBAA-4601-BC10-DF426DF16152}" srcId="{F69EAD75-56C7-434E-82D2-7D0A2AE15031}" destId="{EBD73C62-C956-48FD-B4AB-F338C5EC9478}" srcOrd="0" destOrd="0" parTransId="{400DEE09-E050-4586-A025-81F05E4B5B75}" sibTransId="{096EDC2D-B343-4966-88AB-6D524B7B4331}"/>
    <dgm:cxn modelId="{2AC96483-A236-4F01-A00A-50CD33D1DCFC}" srcId="{07E1B7FF-4710-4D38-8C0D-C13D57206C2B}" destId="{70D4DCF5-C5D1-48FD-A4C3-FCCCD2BD156A}" srcOrd="2" destOrd="0" parTransId="{8EBC1790-4D6F-4EFF-A3D7-4A9CEA4101D9}" sibTransId="{5870DDBF-A986-411C-A567-73571BCA0948}"/>
    <dgm:cxn modelId="{14F9A03A-7CB2-4139-815C-28BD55463F94}" srcId="{07E1B7FF-4710-4D38-8C0D-C13D57206C2B}" destId="{7D623590-C678-4C7E-8EE0-5E02C282A587}" srcOrd="0" destOrd="0" parTransId="{A7F47503-5E58-4F21-B8FB-F40473C2D4C5}" sibTransId="{8DACF45F-710E-43C4-A1D9-530E6C22315F}"/>
    <dgm:cxn modelId="{EBAAE860-F9A2-41A8-83FB-1D2254BDAAB1}" type="presOf" srcId="{CEBD5964-1415-4B4C-B19A-37053D75BF82}" destId="{D39F39EA-2B72-49BC-BC25-ABC562F6A9FF}" srcOrd="0" destOrd="0" presId="urn:microsoft.com/office/officeart/2005/8/layout/radial2"/>
    <dgm:cxn modelId="{30CFD3DD-08E6-44CD-85D9-556C37060311}" type="presOf" srcId="{8EBC1790-4D6F-4EFF-A3D7-4A9CEA4101D9}" destId="{6289A148-26C5-4D91-9F06-EC7668DAB8B3}" srcOrd="0" destOrd="0" presId="urn:microsoft.com/office/officeart/2005/8/layout/radial2"/>
    <dgm:cxn modelId="{67EE1724-F5EF-4F67-B322-B12966AB3140}" srcId="{07E1B7FF-4710-4D38-8C0D-C13D57206C2B}" destId="{C8657522-FCC1-48D8-A0F9-912F5F65138D}" srcOrd="1" destOrd="0" parTransId="{EF0F7BBE-DDAF-4F6D-ADD9-D2679C2D304B}" sibTransId="{6F438D8F-7CC1-4C08-A4F0-45B9507B1828}"/>
    <dgm:cxn modelId="{D4690E59-26BD-4A57-B46D-F7BCCD05ADA8}" type="presOf" srcId="{70D4DCF5-C5D1-48FD-A4C3-FCCCD2BD156A}" destId="{7EA81021-BB0B-4D45-AB5B-D51E33B3DC0C}" srcOrd="0" destOrd="0" presId="urn:microsoft.com/office/officeart/2005/8/layout/radial2"/>
    <dgm:cxn modelId="{57790D38-A1D0-4B53-AC18-995BAB8CCFC8}" type="presOf" srcId="{4E5BBAC5-2B87-4C10-B32F-07F0460B5024}" destId="{07D3D1DE-DBD3-4A20-955D-8B6351523069}" srcOrd="0" destOrd="0" presId="urn:microsoft.com/office/officeart/2005/8/layout/radial2"/>
    <dgm:cxn modelId="{84C34AC7-DF27-4106-B8F5-0806F40F75B6}" type="presOf" srcId="{07E1B7FF-4710-4D38-8C0D-C13D57206C2B}" destId="{A4B5EBD1-7B10-4CAB-A5A7-3E738DA66AD5}" srcOrd="0" destOrd="0" presId="urn:microsoft.com/office/officeart/2005/8/layout/radial2"/>
    <dgm:cxn modelId="{7A434ACB-2818-4184-8FD7-DEE3CFB3B217}" type="presOf" srcId="{EBD73C62-C956-48FD-B4AB-F338C5EC9478}" destId="{B2A73C2E-B0A7-43FC-BD74-0BBD461643BD}" srcOrd="0" destOrd="0" presId="urn:microsoft.com/office/officeart/2005/8/layout/radial2"/>
    <dgm:cxn modelId="{BF10DD08-05E7-4A52-A3CF-4089A3AD0FE2}" srcId="{C8657522-FCC1-48D8-A0F9-912F5F65138D}" destId="{A3DF2A9A-0CAE-439E-852E-D3AAB4F6986C}" srcOrd="0" destOrd="0" parTransId="{60EBA068-8AB6-4516-8DD7-0EB6976885C8}" sibTransId="{DF2772CC-6B6E-4861-9BD7-49CC06E39271}"/>
    <dgm:cxn modelId="{079B41CE-6E69-43B4-AC09-402C90CEF1B2}" srcId="{07E1B7FF-4710-4D38-8C0D-C13D57206C2B}" destId="{F69EAD75-56C7-434E-82D2-7D0A2AE15031}" srcOrd="3" destOrd="0" parTransId="{4E5BBAC5-2B87-4C10-B32F-07F0460B5024}" sibTransId="{C6AD1D07-529E-45FA-8FD9-7A7B93E9C7E0}"/>
    <dgm:cxn modelId="{38550AD3-948A-472B-AED7-8C2D5581419D}" type="presOf" srcId="{910982D6-FAA3-4D1A-94E4-5B3A2469804E}" destId="{C5530C4D-BA54-419A-ABF6-E5BEA63DC9C4}" srcOrd="0" destOrd="0" presId="urn:microsoft.com/office/officeart/2005/8/layout/radial2"/>
    <dgm:cxn modelId="{11985AB3-47E4-4F95-A6A1-68DA403E1711}" srcId="{70D4DCF5-C5D1-48FD-A4C3-FCCCD2BD156A}" destId="{910982D6-FAA3-4D1A-94E4-5B3A2469804E}" srcOrd="0" destOrd="0" parTransId="{F0E5EBBD-86FF-43B0-8C64-51F90BB6D20E}" sibTransId="{FD9AB8A8-CF15-4BD8-A994-8962704B7B59}"/>
    <dgm:cxn modelId="{28B8F013-94C6-49A2-AAAE-CCCA17F91A39}" type="presOf" srcId="{A7F47503-5E58-4F21-B8FB-F40473C2D4C5}" destId="{200B7DE7-D3EA-4ED0-AC9F-C972B3824311}" srcOrd="0" destOrd="0" presId="urn:microsoft.com/office/officeart/2005/8/layout/radial2"/>
    <dgm:cxn modelId="{A930C255-EF1A-4DC2-ABB2-22F14B827460}" type="presOf" srcId="{C8657522-FCC1-48D8-A0F9-912F5F65138D}" destId="{1B513FB4-429C-4B1D-A1C9-E7707CB28C31}" srcOrd="0" destOrd="0" presId="urn:microsoft.com/office/officeart/2005/8/layout/radial2"/>
    <dgm:cxn modelId="{536C8C26-49D4-46AA-9CA6-BCB94BCF3D9D}" type="presOf" srcId="{EF0F7BBE-DDAF-4F6D-ADD9-D2679C2D304B}" destId="{099F69BE-3F00-44D9-AA79-B2DE5B597C95}" srcOrd="0" destOrd="0" presId="urn:microsoft.com/office/officeart/2005/8/layout/radial2"/>
    <dgm:cxn modelId="{535D0FE8-42A1-4650-83D9-5DF91CB4D8E4}" type="presParOf" srcId="{A4B5EBD1-7B10-4CAB-A5A7-3E738DA66AD5}" destId="{5DB20DB9-C1A0-41F0-8D95-7D09162C84D1}" srcOrd="0" destOrd="0" presId="urn:microsoft.com/office/officeart/2005/8/layout/radial2"/>
    <dgm:cxn modelId="{A86D7703-4B60-47E4-A508-B8CCAC9FA800}" type="presParOf" srcId="{5DB20DB9-C1A0-41F0-8D95-7D09162C84D1}" destId="{A18DFD0D-F13A-418B-BA51-4181FDEEE8CA}" srcOrd="0" destOrd="0" presId="urn:microsoft.com/office/officeart/2005/8/layout/radial2"/>
    <dgm:cxn modelId="{0A8074C2-E2E0-4D2D-A2BB-2A522AAE6586}" type="presParOf" srcId="{A18DFD0D-F13A-418B-BA51-4181FDEEE8CA}" destId="{70A66A2A-4538-4880-AB84-7C7CDCCC91C0}" srcOrd="0" destOrd="0" presId="urn:microsoft.com/office/officeart/2005/8/layout/radial2"/>
    <dgm:cxn modelId="{45AED487-83C4-494B-BFC6-ECAC6EC6D119}" type="presParOf" srcId="{A18DFD0D-F13A-418B-BA51-4181FDEEE8CA}" destId="{D50E90E9-60F5-45CE-B4F8-F4D49ED154C9}" srcOrd="1" destOrd="0" presId="urn:microsoft.com/office/officeart/2005/8/layout/radial2"/>
    <dgm:cxn modelId="{25584545-2416-4FD5-B5FA-A6C98C5A42F7}" type="presParOf" srcId="{5DB20DB9-C1A0-41F0-8D95-7D09162C84D1}" destId="{200B7DE7-D3EA-4ED0-AC9F-C972B3824311}" srcOrd="1" destOrd="0" presId="urn:microsoft.com/office/officeart/2005/8/layout/radial2"/>
    <dgm:cxn modelId="{90546F70-6FBA-4A32-9027-CA432652AE4A}" type="presParOf" srcId="{5DB20DB9-C1A0-41F0-8D95-7D09162C84D1}" destId="{748851BD-D974-45AA-85D3-D303231EC85B}" srcOrd="2" destOrd="0" presId="urn:microsoft.com/office/officeart/2005/8/layout/radial2"/>
    <dgm:cxn modelId="{94329A7E-D5F3-4FFA-9441-A2D2990EB1EF}" type="presParOf" srcId="{748851BD-D974-45AA-85D3-D303231EC85B}" destId="{4A97A491-7B20-4A49-9FBF-C32326BCBA09}" srcOrd="0" destOrd="0" presId="urn:microsoft.com/office/officeart/2005/8/layout/radial2"/>
    <dgm:cxn modelId="{547FE0A7-9110-4F41-8FF5-A5D19ACA0B88}" type="presParOf" srcId="{748851BD-D974-45AA-85D3-D303231EC85B}" destId="{D39F39EA-2B72-49BC-BC25-ABC562F6A9FF}" srcOrd="1" destOrd="0" presId="urn:microsoft.com/office/officeart/2005/8/layout/radial2"/>
    <dgm:cxn modelId="{8D88DE04-B9FE-4671-876F-801850324760}" type="presParOf" srcId="{5DB20DB9-C1A0-41F0-8D95-7D09162C84D1}" destId="{099F69BE-3F00-44D9-AA79-B2DE5B597C95}" srcOrd="3" destOrd="0" presId="urn:microsoft.com/office/officeart/2005/8/layout/radial2"/>
    <dgm:cxn modelId="{96F2565D-D31C-447B-92BA-A4113D031C42}" type="presParOf" srcId="{5DB20DB9-C1A0-41F0-8D95-7D09162C84D1}" destId="{611BF8A5-3383-4717-9CF2-B96F5E7A5B79}" srcOrd="4" destOrd="0" presId="urn:microsoft.com/office/officeart/2005/8/layout/radial2"/>
    <dgm:cxn modelId="{211089B5-5005-4A48-961A-05FBC1310838}" type="presParOf" srcId="{611BF8A5-3383-4717-9CF2-B96F5E7A5B79}" destId="{1B513FB4-429C-4B1D-A1C9-E7707CB28C31}" srcOrd="0" destOrd="0" presId="urn:microsoft.com/office/officeart/2005/8/layout/radial2"/>
    <dgm:cxn modelId="{B4A81CEC-2127-4A7C-9FD9-D04ACBC90893}" type="presParOf" srcId="{611BF8A5-3383-4717-9CF2-B96F5E7A5B79}" destId="{8D513587-7B2F-4B25-8B50-292F14ABB2C1}" srcOrd="1" destOrd="0" presId="urn:microsoft.com/office/officeart/2005/8/layout/radial2"/>
    <dgm:cxn modelId="{9A57AD11-E2BB-4EB1-883A-7E9B41377E0D}" type="presParOf" srcId="{5DB20DB9-C1A0-41F0-8D95-7D09162C84D1}" destId="{6289A148-26C5-4D91-9F06-EC7668DAB8B3}" srcOrd="5" destOrd="0" presId="urn:microsoft.com/office/officeart/2005/8/layout/radial2"/>
    <dgm:cxn modelId="{8270D409-A171-4314-9445-63A14564AD75}" type="presParOf" srcId="{5DB20DB9-C1A0-41F0-8D95-7D09162C84D1}" destId="{7170E844-8801-4AF7-8104-4C9D56DA2D34}" srcOrd="6" destOrd="0" presId="urn:microsoft.com/office/officeart/2005/8/layout/radial2"/>
    <dgm:cxn modelId="{D5B0A6F9-7406-42F1-84BC-6EEC482B10EB}" type="presParOf" srcId="{7170E844-8801-4AF7-8104-4C9D56DA2D34}" destId="{7EA81021-BB0B-4D45-AB5B-D51E33B3DC0C}" srcOrd="0" destOrd="0" presId="urn:microsoft.com/office/officeart/2005/8/layout/radial2"/>
    <dgm:cxn modelId="{930F0CEA-2262-4C42-96F1-C1E06D05D5AD}" type="presParOf" srcId="{7170E844-8801-4AF7-8104-4C9D56DA2D34}" destId="{C5530C4D-BA54-419A-ABF6-E5BEA63DC9C4}" srcOrd="1" destOrd="0" presId="urn:microsoft.com/office/officeart/2005/8/layout/radial2"/>
    <dgm:cxn modelId="{F8AAFBCC-055C-44FF-B067-F1859C0FEB98}" type="presParOf" srcId="{5DB20DB9-C1A0-41F0-8D95-7D09162C84D1}" destId="{07D3D1DE-DBD3-4A20-955D-8B6351523069}" srcOrd="7" destOrd="0" presId="urn:microsoft.com/office/officeart/2005/8/layout/radial2"/>
    <dgm:cxn modelId="{B1ECD371-5C69-4C36-B05F-0105BF98CAD0}" type="presParOf" srcId="{5DB20DB9-C1A0-41F0-8D95-7D09162C84D1}" destId="{B15A49CB-C039-424B-9665-93316F166C1C}" srcOrd="8" destOrd="0" presId="urn:microsoft.com/office/officeart/2005/8/layout/radial2"/>
    <dgm:cxn modelId="{1237E85E-65F0-4FAF-965B-CDDC962D46E9}" type="presParOf" srcId="{B15A49CB-C039-424B-9665-93316F166C1C}" destId="{7A4A88AB-A881-42EC-920C-A69D68E9019F}" srcOrd="0" destOrd="0" presId="urn:microsoft.com/office/officeart/2005/8/layout/radial2"/>
    <dgm:cxn modelId="{FB262C2B-571A-4255-9CA6-2C1BFE9B6252}" type="presParOf" srcId="{B15A49CB-C039-424B-9665-93316F166C1C}" destId="{B2A73C2E-B0A7-43FC-BD74-0BBD461643B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D3D1DE-DBD3-4A20-955D-8B6351523069}">
      <dsp:nvSpPr>
        <dsp:cNvPr id="0" name=""/>
        <dsp:cNvSpPr/>
      </dsp:nvSpPr>
      <dsp:spPr>
        <a:xfrm rot="3681897">
          <a:off x="2423166" y="2933062"/>
          <a:ext cx="773762" cy="37705"/>
        </a:xfrm>
        <a:custGeom>
          <a:avLst/>
          <a:gdLst/>
          <a:ahLst/>
          <a:cxnLst/>
          <a:rect l="0" t="0" r="0" b="0"/>
          <a:pathLst>
            <a:path>
              <a:moveTo>
                <a:pt x="0" y="18852"/>
              </a:moveTo>
              <a:lnTo>
                <a:pt x="773762" y="1885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89A148-26C5-4D91-9F06-EC7668DAB8B3}">
      <dsp:nvSpPr>
        <dsp:cNvPr id="0" name=""/>
        <dsp:cNvSpPr/>
      </dsp:nvSpPr>
      <dsp:spPr>
        <a:xfrm rot="1312017">
          <a:off x="2847775" y="2376088"/>
          <a:ext cx="553586" cy="37705"/>
        </a:xfrm>
        <a:custGeom>
          <a:avLst/>
          <a:gdLst/>
          <a:ahLst/>
          <a:cxnLst/>
          <a:rect l="0" t="0" r="0" b="0"/>
          <a:pathLst>
            <a:path>
              <a:moveTo>
                <a:pt x="0" y="18852"/>
              </a:moveTo>
              <a:lnTo>
                <a:pt x="553586" y="1885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9F69BE-3F00-44D9-AA79-B2DE5B597C95}">
      <dsp:nvSpPr>
        <dsp:cNvPr id="0" name=""/>
        <dsp:cNvSpPr/>
      </dsp:nvSpPr>
      <dsp:spPr>
        <a:xfrm rot="20287983">
          <a:off x="2847775" y="1740194"/>
          <a:ext cx="553586" cy="37705"/>
        </a:xfrm>
        <a:custGeom>
          <a:avLst/>
          <a:gdLst/>
          <a:ahLst/>
          <a:cxnLst/>
          <a:rect l="0" t="0" r="0" b="0"/>
          <a:pathLst>
            <a:path>
              <a:moveTo>
                <a:pt x="0" y="18852"/>
              </a:moveTo>
              <a:lnTo>
                <a:pt x="553586" y="1885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0B7DE7-D3EA-4ED0-AC9F-C972B3824311}">
      <dsp:nvSpPr>
        <dsp:cNvPr id="0" name=""/>
        <dsp:cNvSpPr/>
      </dsp:nvSpPr>
      <dsp:spPr>
        <a:xfrm rot="18108006">
          <a:off x="2471722" y="1176842"/>
          <a:ext cx="814080" cy="37705"/>
        </a:xfrm>
        <a:custGeom>
          <a:avLst/>
          <a:gdLst/>
          <a:ahLst/>
          <a:cxnLst/>
          <a:rect l="0" t="0" r="0" b="0"/>
          <a:pathLst>
            <a:path>
              <a:moveTo>
                <a:pt x="0" y="18852"/>
              </a:moveTo>
              <a:lnTo>
                <a:pt x="814080" y="1885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0E90E9-60F5-45CE-B4F8-F4D49ED154C9}">
      <dsp:nvSpPr>
        <dsp:cNvPr id="0" name=""/>
        <dsp:cNvSpPr/>
      </dsp:nvSpPr>
      <dsp:spPr>
        <a:xfrm>
          <a:off x="1567532" y="1312194"/>
          <a:ext cx="1529598" cy="1529598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97A491-7B20-4A49-9FBF-C32326BCBA09}">
      <dsp:nvSpPr>
        <dsp:cNvPr id="0" name=""/>
        <dsp:cNvSpPr/>
      </dsp:nvSpPr>
      <dsp:spPr>
        <a:xfrm>
          <a:off x="2876185" y="877"/>
          <a:ext cx="917758" cy="917758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巡</a:t>
          </a:r>
          <a:endParaRPr lang="zh-TW" sz="40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010588" y="135280"/>
        <a:ext cx="648952" cy="648952"/>
      </dsp:txXfrm>
    </dsp:sp>
    <dsp:sp modelId="{D39F39EA-2B72-49BC-BC25-ABC562F6A9FF}">
      <dsp:nvSpPr>
        <dsp:cNvPr id="0" name=""/>
        <dsp:cNvSpPr/>
      </dsp:nvSpPr>
      <dsp:spPr>
        <a:xfrm>
          <a:off x="3885719" y="877"/>
          <a:ext cx="1376638" cy="9177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巡檢容器</a:t>
          </a:r>
          <a:endParaRPr lang="zh-TW" sz="30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885719" y="877"/>
        <a:ext cx="1376638" cy="917758"/>
      </dsp:txXfrm>
    </dsp:sp>
    <dsp:sp modelId="{1B513FB4-429C-4B1D-A1C9-E7707CB28C31}">
      <dsp:nvSpPr>
        <dsp:cNvPr id="0" name=""/>
        <dsp:cNvSpPr/>
      </dsp:nvSpPr>
      <dsp:spPr>
        <a:xfrm>
          <a:off x="3348431" y="1026164"/>
          <a:ext cx="917758" cy="917758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倒</a:t>
          </a:r>
          <a:endParaRPr lang="zh-TW" sz="40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482834" y="1160567"/>
        <a:ext cx="648952" cy="648952"/>
      </dsp:txXfrm>
    </dsp:sp>
    <dsp:sp modelId="{8D513587-7B2F-4B25-8B50-292F14ABB2C1}">
      <dsp:nvSpPr>
        <dsp:cNvPr id="0" name=""/>
        <dsp:cNvSpPr/>
      </dsp:nvSpPr>
      <dsp:spPr>
        <a:xfrm>
          <a:off x="4357966" y="1026164"/>
          <a:ext cx="1376638" cy="9177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倒掉積水</a:t>
          </a:r>
          <a:endParaRPr lang="zh-TW" sz="30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4357966" y="1026164"/>
        <a:ext cx="1376638" cy="917758"/>
      </dsp:txXfrm>
    </dsp:sp>
    <dsp:sp modelId="{7EA81021-BB0B-4D45-AB5B-D51E33B3DC0C}">
      <dsp:nvSpPr>
        <dsp:cNvPr id="0" name=""/>
        <dsp:cNvSpPr/>
      </dsp:nvSpPr>
      <dsp:spPr>
        <a:xfrm>
          <a:off x="3348431" y="2210064"/>
          <a:ext cx="917758" cy="917758"/>
        </a:xfrm>
        <a:prstGeom prst="ellipse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</a:t>
          </a:r>
          <a:endParaRPr lang="zh-TW" sz="40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482834" y="2344467"/>
        <a:ext cx="648952" cy="648952"/>
      </dsp:txXfrm>
    </dsp:sp>
    <dsp:sp modelId="{C5530C4D-BA54-419A-ABF6-E5BEA63DC9C4}">
      <dsp:nvSpPr>
        <dsp:cNvPr id="0" name=""/>
        <dsp:cNvSpPr/>
      </dsp:nvSpPr>
      <dsp:spPr>
        <a:xfrm>
          <a:off x="4357966" y="2210064"/>
          <a:ext cx="1376638" cy="9177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清潔容器</a:t>
          </a:r>
          <a:endParaRPr lang="zh-TW" sz="30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4357966" y="2210064"/>
        <a:ext cx="1376638" cy="917758"/>
      </dsp:txXfrm>
    </dsp:sp>
    <dsp:sp modelId="{7A4A88AB-A881-42EC-920C-A69D68E9019F}">
      <dsp:nvSpPr>
        <dsp:cNvPr id="0" name=""/>
        <dsp:cNvSpPr/>
      </dsp:nvSpPr>
      <dsp:spPr>
        <a:xfrm>
          <a:off x="2756481" y="3235351"/>
          <a:ext cx="917758" cy="917758"/>
        </a:xfrm>
        <a:prstGeom prst="ellipse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刷</a:t>
          </a:r>
          <a:endParaRPr lang="zh-TW" sz="40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2890884" y="3369754"/>
        <a:ext cx="648952" cy="648952"/>
      </dsp:txXfrm>
    </dsp:sp>
    <dsp:sp modelId="{B2A73C2E-B0A7-43FC-BD74-0BBD461643BD}">
      <dsp:nvSpPr>
        <dsp:cNvPr id="0" name=""/>
        <dsp:cNvSpPr/>
      </dsp:nvSpPr>
      <dsp:spPr>
        <a:xfrm>
          <a:off x="3766016" y="3235351"/>
          <a:ext cx="1376638" cy="9177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刷除蟲卵</a:t>
          </a:r>
          <a:endParaRPr lang="zh-TW" sz="30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766016" y="3235351"/>
        <a:ext cx="1376638" cy="917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81051" y="456079"/>
            <a:ext cx="6038265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禁止標誌 3"/>
          <p:cNvSpPr/>
          <p:nvPr/>
        </p:nvSpPr>
        <p:spPr>
          <a:xfrm>
            <a:off x="2429691" y="2763532"/>
            <a:ext cx="3397889" cy="3397889"/>
          </a:xfrm>
          <a:prstGeom prst="noSmoking">
            <a:avLst>
              <a:gd name="adj" fmla="val 1136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5850" l="3970" r="9463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051" y="3360194"/>
            <a:ext cx="2433813" cy="201338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835421">
            <a:off x="4393224" y="2612188"/>
            <a:ext cx="1993565" cy="164606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2315" y="4425404"/>
            <a:ext cx="1993565" cy="164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2662400"/>
            <a:ext cx="711688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4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37856" y="317642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杜絕</a:t>
            </a:r>
            <a:r>
              <a:rPr lang="zh-TW" altLang="en-US" sz="5400" b="1" dirty="0" smtClean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孳生</a:t>
            </a:r>
            <a:r>
              <a:rPr lang="zh-TW" altLang="en-US" sz="5400" b="1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源四</a:t>
            </a:r>
            <a:r>
              <a:rPr lang="zh-TW" altLang="en-US" sz="5400" b="1" dirty="0" smtClean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訣竅</a:t>
            </a:r>
            <a:endParaRPr lang="zh-TW" altLang="en-US" sz="5400" b="1" dirty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704023247"/>
              </p:ext>
            </p:extLst>
          </p:nvPr>
        </p:nvGraphicFramePr>
        <p:xfrm>
          <a:off x="1319349" y="1750423"/>
          <a:ext cx="7302137" cy="4153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479003" y="5107576"/>
            <a:ext cx="2377440" cy="1306286"/>
          </a:xfrm>
          <a:prstGeom prst="rightArrow">
            <a:avLst>
              <a:gd name="adj1" fmla="val 54000"/>
              <a:gd name="adj2" fmla="val 57000"/>
            </a:avLst>
          </a:prstGeom>
          <a:solidFill>
            <a:srgbClr val="FF0066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衛福</a:t>
            </a:r>
            <a:r>
              <a:rPr lang="zh-TW" altLang="en-US" smtClean="0"/>
              <a:t>部</a:t>
            </a:r>
            <a:r>
              <a:rPr lang="zh-TW" altLang="en-US" dirty="0" smtClean="0"/>
              <a:t>疾管署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文鼎中鋼筆行楷</vt:lpstr>
      <vt:lpstr>文鼎甜妞體P</vt:lpstr>
      <vt:lpstr>清松手寫體2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2019-10-15T02:15:32Z</dcterms:modified>
</cp:coreProperties>
</file>