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0066"/>
    <a:srgbClr val="3399FF"/>
    <a:srgbClr val="FF6699"/>
    <a:srgbClr val="FF9900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DC1EE9-5E93-4860-8EA2-2860DA51BA72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9428CF9-06B7-4532-8D59-687F068F180C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巡</a:t>
          </a:r>
          <a:endParaRPr lang="zh-TW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C31409F9-4D5E-49E5-9C9E-8D5EC7BE351E}" type="parTrans" cxnId="{0014CD63-1A65-4F24-A175-053335B9C657}">
      <dgm:prSet/>
      <dgm:spPr/>
      <dgm:t>
        <a:bodyPr/>
        <a:lstStyle/>
        <a:p>
          <a:endParaRPr lang="zh-TW" altLang="en-US"/>
        </a:p>
      </dgm:t>
    </dgm:pt>
    <dgm:pt modelId="{5B1EDE06-04FD-48FD-BFC1-EBC1AC5D97EC}" type="sibTrans" cxnId="{0014CD63-1A65-4F24-A175-053335B9C657}">
      <dgm:prSet/>
      <dgm:spPr/>
      <dgm:t>
        <a:bodyPr/>
        <a:lstStyle/>
        <a:p>
          <a:endParaRPr lang="zh-TW" altLang="en-US"/>
        </a:p>
      </dgm:t>
    </dgm:pt>
    <dgm:pt modelId="{0A80264D-8C67-46CF-879C-058653D98AF0}">
      <dgm:prSet custT="1"/>
      <dgm:spPr/>
      <dgm:t>
        <a:bodyPr/>
        <a:lstStyle/>
        <a:p>
          <a:pPr rtl="0"/>
          <a:r>
            <a:rPr lang="zh-TW" altLang="en-US" sz="2800" dirty="0" smtClean="0">
              <a:latin typeface="文鼎標準宋體" panose="020B0609010101010101" pitchFamily="49" charset="-120"/>
              <a:ea typeface="文鼎標準宋體" panose="020B0609010101010101" pitchFamily="49" charset="-120"/>
            </a:rPr>
            <a:t>巡檢容器</a:t>
          </a:r>
          <a:endParaRPr lang="zh-TW" altLang="en-US" sz="2800" dirty="0">
            <a:latin typeface="文鼎標準宋體" panose="020B0609010101010101" pitchFamily="49" charset="-120"/>
            <a:ea typeface="文鼎標準宋體" panose="020B0609010101010101" pitchFamily="49" charset="-120"/>
          </a:endParaRPr>
        </a:p>
      </dgm:t>
    </dgm:pt>
    <dgm:pt modelId="{14E2F886-13CF-481D-9DD4-C60B38A4D9F6}" type="parTrans" cxnId="{7925563B-D582-4D12-92CC-3CCCE1B923E3}">
      <dgm:prSet/>
      <dgm:spPr/>
      <dgm:t>
        <a:bodyPr/>
        <a:lstStyle/>
        <a:p>
          <a:endParaRPr lang="zh-TW" altLang="en-US"/>
        </a:p>
      </dgm:t>
    </dgm:pt>
    <dgm:pt modelId="{5C8FD311-9F2A-4BF3-AF64-F16D1FFA9519}" type="sibTrans" cxnId="{7925563B-D582-4D12-92CC-3CCCE1B923E3}">
      <dgm:prSet/>
      <dgm:spPr/>
      <dgm:t>
        <a:bodyPr/>
        <a:lstStyle/>
        <a:p>
          <a:endParaRPr lang="zh-TW" altLang="en-US"/>
        </a:p>
      </dgm:t>
    </dgm:pt>
    <dgm:pt modelId="{07CFB762-16BB-4314-9ADB-7E7A159AA48B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zh-TW" altLang="en-US" sz="2800" dirty="0" smtClean="0">
              <a:latin typeface="文鼎標準宋體" panose="020B0609010101010101" pitchFamily="49" charset="-120"/>
              <a:ea typeface="文鼎標準宋體" panose="020B0609010101010101" pitchFamily="49" charset="-120"/>
            </a:rPr>
            <a:t>倒</a:t>
          </a:r>
          <a:endParaRPr lang="zh-TW" altLang="en-US" sz="2800" dirty="0">
            <a:latin typeface="文鼎標準宋體" panose="020B0609010101010101" pitchFamily="49" charset="-120"/>
            <a:ea typeface="文鼎標準宋體" panose="020B0609010101010101" pitchFamily="49" charset="-120"/>
          </a:endParaRPr>
        </a:p>
      </dgm:t>
    </dgm:pt>
    <dgm:pt modelId="{ACA5FDF0-7627-4CB1-80DA-BDE4F8257228}" type="parTrans" cxnId="{4E115D5A-EFD8-4F64-A43F-1E0B53EEBCEB}">
      <dgm:prSet/>
      <dgm:spPr/>
      <dgm:t>
        <a:bodyPr/>
        <a:lstStyle/>
        <a:p>
          <a:endParaRPr lang="zh-TW" altLang="en-US"/>
        </a:p>
      </dgm:t>
    </dgm:pt>
    <dgm:pt modelId="{9E33CDD8-833B-428A-9715-B03D8109FF89}" type="sibTrans" cxnId="{4E115D5A-EFD8-4F64-A43F-1E0B53EEBCEB}">
      <dgm:prSet/>
      <dgm:spPr/>
      <dgm:t>
        <a:bodyPr/>
        <a:lstStyle/>
        <a:p>
          <a:endParaRPr lang="zh-TW" altLang="en-US"/>
        </a:p>
      </dgm:t>
    </dgm:pt>
    <dgm:pt modelId="{6E0FA3C0-0030-449C-BE87-E645F349AB7E}">
      <dgm:prSet custT="1"/>
      <dgm:spPr/>
      <dgm:t>
        <a:bodyPr/>
        <a:lstStyle/>
        <a:p>
          <a:pPr rtl="0"/>
          <a:r>
            <a:rPr lang="zh-TW" altLang="en-US" sz="2800" dirty="0" smtClean="0">
              <a:latin typeface="文鼎標準宋體" panose="020B0609010101010101" pitchFamily="49" charset="-120"/>
              <a:ea typeface="文鼎標準宋體" panose="020B0609010101010101" pitchFamily="49" charset="-120"/>
            </a:rPr>
            <a:t>倒掉積水</a:t>
          </a:r>
          <a:endParaRPr lang="zh-TW" altLang="en-US" sz="2800" dirty="0">
            <a:latin typeface="文鼎標準宋體" panose="020B0609010101010101" pitchFamily="49" charset="-120"/>
            <a:ea typeface="文鼎標準宋體" panose="020B0609010101010101" pitchFamily="49" charset="-120"/>
          </a:endParaRPr>
        </a:p>
      </dgm:t>
    </dgm:pt>
    <dgm:pt modelId="{2354C478-B41A-45B1-A3E1-413F1285C38D}" type="parTrans" cxnId="{F0438792-AFD6-4866-B0CB-F8347E7F95ED}">
      <dgm:prSet/>
      <dgm:spPr/>
      <dgm:t>
        <a:bodyPr/>
        <a:lstStyle/>
        <a:p>
          <a:endParaRPr lang="zh-TW" altLang="en-US"/>
        </a:p>
      </dgm:t>
    </dgm:pt>
    <dgm:pt modelId="{D1E339E4-A9F9-4961-A1DE-B2DC3F0C237D}" type="sibTrans" cxnId="{F0438792-AFD6-4866-B0CB-F8347E7F95ED}">
      <dgm:prSet/>
      <dgm:spPr/>
      <dgm:t>
        <a:bodyPr/>
        <a:lstStyle/>
        <a:p>
          <a:endParaRPr lang="zh-TW" altLang="en-US"/>
        </a:p>
      </dgm:t>
    </dgm:pt>
    <dgm:pt modelId="{402CD649-9F96-47F4-B153-4C4B0C8B4C5F}">
      <dgm:prSet custT="1"/>
      <dgm:spPr>
        <a:solidFill>
          <a:srgbClr val="00B0F0"/>
        </a:solidFill>
      </dgm:spPr>
      <dgm:t>
        <a:bodyPr/>
        <a:lstStyle/>
        <a:p>
          <a:pPr rtl="0"/>
          <a:r>
            <a:rPr lang="zh-TW" altLang="en-US" sz="2800" dirty="0" smtClean="0">
              <a:latin typeface="文鼎標準宋體" panose="020B0609010101010101" pitchFamily="49" charset="-120"/>
              <a:ea typeface="文鼎標準宋體" panose="020B0609010101010101" pitchFamily="49" charset="-120"/>
            </a:rPr>
            <a:t>清</a:t>
          </a:r>
          <a:endParaRPr lang="zh-TW" altLang="en-US" sz="2800" dirty="0">
            <a:latin typeface="文鼎標準宋體" panose="020B0609010101010101" pitchFamily="49" charset="-120"/>
            <a:ea typeface="文鼎標準宋體" panose="020B0609010101010101" pitchFamily="49" charset="-120"/>
          </a:endParaRPr>
        </a:p>
      </dgm:t>
    </dgm:pt>
    <dgm:pt modelId="{97F4E775-8C4B-4A82-B5B6-6993CAFFDCF7}" type="parTrans" cxnId="{B85725D1-5170-491A-9C14-1BFD8103F77B}">
      <dgm:prSet/>
      <dgm:spPr/>
      <dgm:t>
        <a:bodyPr/>
        <a:lstStyle/>
        <a:p>
          <a:endParaRPr lang="zh-TW" altLang="en-US"/>
        </a:p>
      </dgm:t>
    </dgm:pt>
    <dgm:pt modelId="{406E4799-54DD-4A88-94AF-BB3B56187825}" type="sibTrans" cxnId="{B85725D1-5170-491A-9C14-1BFD8103F77B}">
      <dgm:prSet/>
      <dgm:spPr/>
      <dgm:t>
        <a:bodyPr/>
        <a:lstStyle/>
        <a:p>
          <a:endParaRPr lang="zh-TW" altLang="en-US"/>
        </a:p>
      </dgm:t>
    </dgm:pt>
    <dgm:pt modelId="{F191B7C1-2FAB-49C3-8CC2-8C6C416F2CAB}">
      <dgm:prSet custT="1"/>
      <dgm:spPr/>
      <dgm:t>
        <a:bodyPr/>
        <a:lstStyle/>
        <a:p>
          <a:pPr rtl="0"/>
          <a:r>
            <a:rPr lang="zh-TW" altLang="en-US" sz="2800" dirty="0" smtClean="0">
              <a:latin typeface="文鼎標準宋體" panose="020B0609010101010101" pitchFamily="49" charset="-120"/>
              <a:ea typeface="文鼎標準宋體" panose="020B0609010101010101" pitchFamily="49" charset="-120"/>
            </a:rPr>
            <a:t>清潔容器</a:t>
          </a:r>
          <a:endParaRPr lang="zh-TW" altLang="en-US" sz="2800" dirty="0">
            <a:latin typeface="文鼎標準宋體" panose="020B0609010101010101" pitchFamily="49" charset="-120"/>
            <a:ea typeface="文鼎標準宋體" panose="020B0609010101010101" pitchFamily="49" charset="-120"/>
          </a:endParaRPr>
        </a:p>
      </dgm:t>
    </dgm:pt>
    <dgm:pt modelId="{5DF58916-DC69-4816-9880-97E43081CC35}" type="parTrans" cxnId="{34B5A83E-3754-4E89-A1B5-0541A4AAC75E}">
      <dgm:prSet/>
      <dgm:spPr/>
      <dgm:t>
        <a:bodyPr/>
        <a:lstStyle/>
        <a:p>
          <a:endParaRPr lang="zh-TW" altLang="en-US"/>
        </a:p>
      </dgm:t>
    </dgm:pt>
    <dgm:pt modelId="{FEE6279F-062D-4D98-9690-FBE38AFA4FC8}" type="sibTrans" cxnId="{34B5A83E-3754-4E89-A1B5-0541A4AAC75E}">
      <dgm:prSet/>
      <dgm:spPr/>
      <dgm:t>
        <a:bodyPr/>
        <a:lstStyle/>
        <a:p>
          <a:endParaRPr lang="zh-TW" altLang="en-US"/>
        </a:p>
      </dgm:t>
    </dgm:pt>
    <dgm:pt modelId="{94EEA5E8-640D-4A91-B6C9-1C52EF7388DE}">
      <dgm:prSet custT="1"/>
      <dgm:spPr>
        <a:solidFill>
          <a:srgbClr val="FF33CC"/>
        </a:solidFill>
      </dgm:spPr>
      <dgm:t>
        <a:bodyPr/>
        <a:lstStyle/>
        <a:p>
          <a:pPr rtl="0"/>
          <a:r>
            <a:rPr lang="zh-TW" altLang="en-US" sz="2800" dirty="0" smtClean="0">
              <a:latin typeface="文鼎標準宋體" panose="020B0609010101010101" pitchFamily="49" charset="-120"/>
              <a:ea typeface="文鼎標準宋體" panose="020B0609010101010101" pitchFamily="49" charset="-120"/>
            </a:rPr>
            <a:t>刷</a:t>
          </a:r>
          <a:endParaRPr lang="zh-TW" altLang="en-US" sz="2800" dirty="0">
            <a:latin typeface="文鼎標準宋體" panose="020B0609010101010101" pitchFamily="49" charset="-120"/>
            <a:ea typeface="文鼎標準宋體" panose="020B0609010101010101" pitchFamily="49" charset="-120"/>
          </a:endParaRPr>
        </a:p>
      </dgm:t>
    </dgm:pt>
    <dgm:pt modelId="{BED192B2-6E84-477B-B2CF-5C9E455450FA}" type="parTrans" cxnId="{22B39584-1F83-4A68-B037-D9C96F914F57}">
      <dgm:prSet/>
      <dgm:spPr/>
      <dgm:t>
        <a:bodyPr/>
        <a:lstStyle/>
        <a:p>
          <a:endParaRPr lang="zh-TW" altLang="en-US"/>
        </a:p>
      </dgm:t>
    </dgm:pt>
    <dgm:pt modelId="{F5C9A7F3-844A-4897-8108-373877445F45}" type="sibTrans" cxnId="{22B39584-1F83-4A68-B037-D9C96F914F57}">
      <dgm:prSet/>
      <dgm:spPr/>
      <dgm:t>
        <a:bodyPr/>
        <a:lstStyle/>
        <a:p>
          <a:endParaRPr lang="zh-TW" altLang="en-US"/>
        </a:p>
      </dgm:t>
    </dgm:pt>
    <dgm:pt modelId="{BE2899A7-4EF8-4DB0-975D-6288B7ED1647}">
      <dgm:prSet custT="1"/>
      <dgm:spPr/>
      <dgm:t>
        <a:bodyPr/>
        <a:lstStyle/>
        <a:p>
          <a:pPr rtl="0"/>
          <a:r>
            <a:rPr lang="zh-TW" altLang="en-US" sz="2800" dirty="0" smtClean="0">
              <a:latin typeface="文鼎標準宋體" panose="020B0609010101010101" pitchFamily="49" charset="-120"/>
              <a:ea typeface="文鼎標準宋體" panose="020B0609010101010101" pitchFamily="49" charset="-120"/>
            </a:rPr>
            <a:t>刷除蟲卵</a:t>
          </a:r>
          <a:endParaRPr lang="zh-TW" altLang="en-US" sz="2800" dirty="0">
            <a:latin typeface="文鼎標準宋體" panose="020B0609010101010101" pitchFamily="49" charset="-120"/>
            <a:ea typeface="文鼎標準宋體" panose="020B0609010101010101" pitchFamily="49" charset="-120"/>
          </a:endParaRPr>
        </a:p>
      </dgm:t>
    </dgm:pt>
    <dgm:pt modelId="{A2ABC629-9520-4B87-9FBF-B33C2C45F82D}" type="parTrans" cxnId="{AE513059-5DE2-40DD-B3DF-AA49D8B720D0}">
      <dgm:prSet/>
      <dgm:spPr/>
      <dgm:t>
        <a:bodyPr/>
        <a:lstStyle/>
        <a:p>
          <a:endParaRPr lang="zh-TW" altLang="en-US"/>
        </a:p>
      </dgm:t>
    </dgm:pt>
    <dgm:pt modelId="{19BB1ED2-057E-4F28-B481-9B110B43D38C}" type="sibTrans" cxnId="{AE513059-5DE2-40DD-B3DF-AA49D8B720D0}">
      <dgm:prSet/>
      <dgm:spPr/>
      <dgm:t>
        <a:bodyPr/>
        <a:lstStyle/>
        <a:p>
          <a:endParaRPr lang="zh-TW" altLang="en-US"/>
        </a:p>
      </dgm:t>
    </dgm:pt>
    <dgm:pt modelId="{C1B3D5AB-9AB8-4FC9-AED1-01AE7F3DBF56}" type="pres">
      <dgm:prSet presAssocID="{ACDC1EE9-5E93-4860-8EA2-2860DA51BA7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C7444FF-EDE1-458C-82A9-0C37E962FE8E}" type="pres">
      <dgm:prSet presAssocID="{ACDC1EE9-5E93-4860-8EA2-2860DA51BA72}" presName="cycle" presStyleCnt="0"/>
      <dgm:spPr/>
    </dgm:pt>
    <dgm:pt modelId="{6A33A392-315A-4ACA-A2DA-9B890CEF323E}" type="pres">
      <dgm:prSet presAssocID="{ACDC1EE9-5E93-4860-8EA2-2860DA51BA72}" presName="centerShape" presStyleCnt="0"/>
      <dgm:spPr/>
    </dgm:pt>
    <dgm:pt modelId="{F3D2992E-C421-416E-B185-D4D8099EED4F}" type="pres">
      <dgm:prSet presAssocID="{ACDC1EE9-5E93-4860-8EA2-2860DA51BA72}" presName="connSite" presStyleLbl="node1" presStyleIdx="0" presStyleCnt="5"/>
      <dgm:spPr/>
    </dgm:pt>
    <dgm:pt modelId="{75C2E465-9023-4F75-9E3B-900C1717B23E}" type="pres">
      <dgm:prSet presAssocID="{ACDC1EE9-5E93-4860-8EA2-2860DA51BA72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153A83E-B9C2-4945-A299-6BA21158C8F9}" type="pres">
      <dgm:prSet presAssocID="{C31409F9-4D5E-49E5-9C9E-8D5EC7BE351E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0C0A184C-1F27-4AEC-915D-165FAA5EC0C5}" type="pres">
      <dgm:prSet presAssocID="{19428CF9-06B7-4532-8D59-687F068F180C}" presName="node" presStyleCnt="0"/>
      <dgm:spPr/>
    </dgm:pt>
    <dgm:pt modelId="{61050F95-4684-4722-BCAD-1FB353689B1D}" type="pres">
      <dgm:prSet presAssocID="{19428CF9-06B7-4532-8D59-687F068F180C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F08BA8-E5CF-47DD-A126-E22583D349F7}" type="pres">
      <dgm:prSet presAssocID="{19428CF9-06B7-4532-8D59-687F068F180C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323C44-8837-4D57-AE35-E4DB0A7DECD3}" type="pres">
      <dgm:prSet presAssocID="{ACA5FDF0-7627-4CB1-80DA-BDE4F8257228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6C6AF922-1BA0-4682-A97D-0912DA044BEA}" type="pres">
      <dgm:prSet presAssocID="{07CFB762-16BB-4314-9ADB-7E7A159AA48B}" presName="node" presStyleCnt="0"/>
      <dgm:spPr/>
    </dgm:pt>
    <dgm:pt modelId="{626E6381-6ED8-4035-866C-8D29244D74F7}" type="pres">
      <dgm:prSet presAssocID="{07CFB762-16BB-4314-9ADB-7E7A159AA48B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C73236-DB5C-41F2-98E7-6350BCDDF449}" type="pres">
      <dgm:prSet presAssocID="{07CFB762-16BB-4314-9ADB-7E7A159AA48B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853E755-D776-48AA-9FBB-6CC24386DA8D}" type="pres">
      <dgm:prSet presAssocID="{97F4E775-8C4B-4A82-B5B6-6993CAFFDCF7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6953C212-EC25-454F-8AEF-497A75F088DC}" type="pres">
      <dgm:prSet presAssocID="{402CD649-9F96-47F4-B153-4C4B0C8B4C5F}" presName="node" presStyleCnt="0"/>
      <dgm:spPr/>
    </dgm:pt>
    <dgm:pt modelId="{1359905E-23D1-4B47-8450-72A4661DC41B}" type="pres">
      <dgm:prSet presAssocID="{402CD649-9F96-47F4-B153-4C4B0C8B4C5F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96B1344-8179-42E4-9DC2-8FD84C6F4B48}" type="pres">
      <dgm:prSet presAssocID="{402CD649-9F96-47F4-B153-4C4B0C8B4C5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44812F5-BC24-4C6B-96C3-9CFA92DBAF05}" type="pres">
      <dgm:prSet presAssocID="{BED192B2-6E84-477B-B2CF-5C9E455450FA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35BFBD19-8A1B-488E-B70A-6E3C4979E014}" type="pres">
      <dgm:prSet presAssocID="{94EEA5E8-640D-4A91-B6C9-1C52EF7388DE}" presName="node" presStyleCnt="0"/>
      <dgm:spPr/>
    </dgm:pt>
    <dgm:pt modelId="{F33C399D-863D-467A-AD09-BEC066A48ECD}" type="pres">
      <dgm:prSet presAssocID="{94EEA5E8-640D-4A91-B6C9-1C52EF7388DE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276F4DF-AEAD-4765-9719-0B404D6F33D1}" type="pres">
      <dgm:prSet presAssocID="{94EEA5E8-640D-4A91-B6C9-1C52EF7388DE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925563B-D582-4D12-92CC-3CCCE1B923E3}" srcId="{19428CF9-06B7-4532-8D59-687F068F180C}" destId="{0A80264D-8C67-46CF-879C-058653D98AF0}" srcOrd="0" destOrd="0" parTransId="{14E2F886-13CF-481D-9DD4-C60B38A4D9F6}" sibTransId="{5C8FD311-9F2A-4BF3-AF64-F16D1FFA9519}"/>
    <dgm:cxn modelId="{34B5A83E-3754-4E89-A1B5-0541A4AAC75E}" srcId="{402CD649-9F96-47F4-B153-4C4B0C8B4C5F}" destId="{F191B7C1-2FAB-49C3-8CC2-8C6C416F2CAB}" srcOrd="0" destOrd="0" parTransId="{5DF58916-DC69-4816-9880-97E43081CC35}" sibTransId="{FEE6279F-062D-4D98-9690-FBE38AFA4FC8}"/>
    <dgm:cxn modelId="{86EEA531-ED0D-4010-A2B5-B6833512B3C5}" type="presOf" srcId="{ACA5FDF0-7627-4CB1-80DA-BDE4F8257228}" destId="{50323C44-8837-4D57-AE35-E4DB0A7DECD3}" srcOrd="0" destOrd="0" presId="urn:microsoft.com/office/officeart/2005/8/layout/radial2"/>
    <dgm:cxn modelId="{4E115D5A-EFD8-4F64-A43F-1E0B53EEBCEB}" srcId="{ACDC1EE9-5E93-4860-8EA2-2860DA51BA72}" destId="{07CFB762-16BB-4314-9ADB-7E7A159AA48B}" srcOrd="1" destOrd="0" parTransId="{ACA5FDF0-7627-4CB1-80DA-BDE4F8257228}" sibTransId="{9E33CDD8-833B-428A-9715-B03D8109FF89}"/>
    <dgm:cxn modelId="{38AB6040-1063-467C-A6EC-52333FCDAEB7}" type="presOf" srcId="{97F4E775-8C4B-4A82-B5B6-6993CAFFDCF7}" destId="{4853E755-D776-48AA-9FBB-6CC24386DA8D}" srcOrd="0" destOrd="0" presId="urn:microsoft.com/office/officeart/2005/8/layout/radial2"/>
    <dgm:cxn modelId="{F9CEE9A9-0A54-47C3-B3E6-AB796D36DFE4}" type="presOf" srcId="{6E0FA3C0-0030-449C-BE87-E645F349AB7E}" destId="{F2C73236-DB5C-41F2-98E7-6350BCDDF449}" srcOrd="0" destOrd="0" presId="urn:microsoft.com/office/officeart/2005/8/layout/radial2"/>
    <dgm:cxn modelId="{22B39584-1F83-4A68-B037-D9C96F914F57}" srcId="{ACDC1EE9-5E93-4860-8EA2-2860DA51BA72}" destId="{94EEA5E8-640D-4A91-B6C9-1C52EF7388DE}" srcOrd="3" destOrd="0" parTransId="{BED192B2-6E84-477B-B2CF-5C9E455450FA}" sibTransId="{F5C9A7F3-844A-4897-8108-373877445F45}"/>
    <dgm:cxn modelId="{68B2E5BF-1349-4183-AE6F-F03544E95537}" type="presOf" srcId="{ACDC1EE9-5E93-4860-8EA2-2860DA51BA72}" destId="{C1B3D5AB-9AB8-4FC9-AED1-01AE7F3DBF56}" srcOrd="0" destOrd="0" presId="urn:microsoft.com/office/officeart/2005/8/layout/radial2"/>
    <dgm:cxn modelId="{B85725D1-5170-491A-9C14-1BFD8103F77B}" srcId="{ACDC1EE9-5E93-4860-8EA2-2860DA51BA72}" destId="{402CD649-9F96-47F4-B153-4C4B0C8B4C5F}" srcOrd="2" destOrd="0" parTransId="{97F4E775-8C4B-4A82-B5B6-6993CAFFDCF7}" sibTransId="{406E4799-54DD-4A88-94AF-BB3B56187825}"/>
    <dgm:cxn modelId="{4F0534AA-DCBD-400B-BF8C-2E4E24EF1D11}" type="presOf" srcId="{F191B7C1-2FAB-49C3-8CC2-8C6C416F2CAB}" destId="{496B1344-8179-42E4-9DC2-8FD84C6F4B48}" srcOrd="0" destOrd="0" presId="urn:microsoft.com/office/officeart/2005/8/layout/radial2"/>
    <dgm:cxn modelId="{997B6A06-4A62-404A-88DA-460AF871EA32}" type="presOf" srcId="{94EEA5E8-640D-4A91-B6C9-1C52EF7388DE}" destId="{F33C399D-863D-467A-AD09-BEC066A48ECD}" srcOrd="0" destOrd="0" presId="urn:microsoft.com/office/officeart/2005/8/layout/radial2"/>
    <dgm:cxn modelId="{2E8C6BB0-1901-42FA-A564-4A35FEE1D28D}" type="presOf" srcId="{19428CF9-06B7-4532-8D59-687F068F180C}" destId="{61050F95-4684-4722-BCAD-1FB353689B1D}" srcOrd="0" destOrd="0" presId="urn:microsoft.com/office/officeart/2005/8/layout/radial2"/>
    <dgm:cxn modelId="{FED06278-48C3-4F6F-84C0-EE04731356C5}" type="presOf" srcId="{C31409F9-4D5E-49E5-9C9E-8D5EC7BE351E}" destId="{8153A83E-B9C2-4945-A299-6BA21158C8F9}" srcOrd="0" destOrd="0" presId="urn:microsoft.com/office/officeart/2005/8/layout/radial2"/>
    <dgm:cxn modelId="{E639FF30-CBBE-4CA4-AB9D-8C770B88A048}" type="presOf" srcId="{402CD649-9F96-47F4-B153-4C4B0C8B4C5F}" destId="{1359905E-23D1-4B47-8450-72A4661DC41B}" srcOrd="0" destOrd="0" presId="urn:microsoft.com/office/officeart/2005/8/layout/radial2"/>
    <dgm:cxn modelId="{28C64AB2-BECE-441B-A325-52904A1AC11D}" type="presOf" srcId="{BE2899A7-4EF8-4DB0-975D-6288B7ED1647}" destId="{1276F4DF-AEAD-4765-9719-0B404D6F33D1}" srcOrd="0" destOrd="0" presId="urn:microsoft.com/office/officeart/2005/8/layout/radial2"/>
    <dgm:cxn modelId="{3606EC1A-3722-41E0-AC0F-D1CE334EBE52}" type="presOf" srcId="{BED192B2-6E84-477B-B2CF-5C9E455450FA}" destId="{F44812F5-BC24-4C6B-96C3-9CFA92DBAF05}" srcOrd="0" destOrd="0" presId="urn:microsoft.com/office/officeart/2005/8/layout/radial2"/>
    <dgm:cxn modelId="{F0438792-AFD6-4866-B0CB-F8347E7F95ED}" srcId="{07CFB762-16BB-4314-9ADB-7E7A159AA48B}" destId="{6E0FA3C0-0030-449C-BE87-E645F349AB7E}" srcOrd="0" destOrd="0" parTransId="{2354C478-B41A-45B1-A3E1-413F1285C38D}" sibTransId="{D1E339E4-A9F9-4961-A1DE-B2DC3F0C237D}"/>
    <dgm:cxn modelId="{0014CD63-1A65-4F24-A175-053335B9C657}" srcId="{ACDC1EE9-5E93-4860-8EA2-2860DA51BA72}" destId="{19428CF9-06B7-4532-8D59-687F068F180C}" srcOrd="0" destOrd="0" parTransId="{C31409F9-4D5E-49E5-9C9E-8D5EC7BE351E}" sibTransId="{5B1EDE06-04FD-48FD-BFC1-EBC1AC5D97EC}"/>
    <dgm:cxn modelId="{0448E03D-4243-4B80-A584-8A8F3F6CEEA7}" type="presOf" srcId="{0A80264D-8C67-46CF-879C-058653D98AF0}" destId="{7AF08BA8-E5CF-47DD-A126-E22583D349F7}" srcOrd="0" destOrd="0" presId="urn:microsoft.com/office/officeart/2005/8/layout/radial2"/>
    <dgm:cxn modelId="{AE513059-5DE2-40DD-B3DF-AA49D8B720D0}" srcId="{94EEA5E8-640D-4A91-B6C9-1C52EF7388DE}" destId="{BE2899A7-4EF8-4DB0-975D-6288B7ED1647}" srcOrd="0" destOrd="0" parTransId="{A2ABC629-9520-4B87-9FBF-B33C2C45F82D}" sibTransId="{19BB1ED2-057E-4F28-B481-9B110B43D38C}"/>
    <dgm:cxn modelId="{52FD6F37-4CAE-471B-81FC-EBA6F1F5B011}" type="presOf" srcId="{07CFB762-16BB-4314-9ADB-7E7A159AA48B}" destId="{626E6381-6ED8-4035-866C-8D29244D74F7}" srcOrd="0" destOrd="0" presId="urn:microsoft.com/office/officeart/2005/8/layout/radial2"/>
    <dgm:cxn modelId="{E05D31F4-A2A0-4EDF-BA69-BB1F8B12571E}" type="presParOf" srcId="{C1B3D5AB-9AB8-4FC9-AED1-01AE7F3DBF56}" destId="{EC7444FF-EDE1-458C-82A9-0C37E962FE8E}" srcOrd="0" destOrd="0" presId="urn:microsoft.com/office/officeart/2005/8/layout/radial2"/>
    <dgm:cxn modelId="{A1610B64-3E59-4FFB-B9BB-091F87AB9B63}" type="presParOf" srcId="{EC7444FF-EDE1-458C-82A9-0C37E962FE8E}" destId="{6A33A392-315A-4ACA-A2DA-9B890CEF323E}" srcOrd="0" destOrd="0" presId="urn:microsoft.com/office/officeart/2005/8/layout/radial2"/>
    <dgm:cxn modelId="{F3006D90-BA8A-489D-981E-293327C06360}" type="presParOf" srcId="{6A33A392-315A-4ACA-A2DA-9B890CEF323E}" destId="{F3D2992E-C421-416E-B185-D4D8099EED4F}" srcOrd="0" destOrd="0" presId="urn:microsoft.com/office/officeart/2005/8/layout/radial2"/>
    <dgm:cxn modelId="{8C765079-5EB9-431F-BC33-E757CAC13DE7}" type="presParOf" srcId="{6A33A392-315A-4ACA-A2DA-9B890CEF323E}" destId="{75C2E465-9023-4F75-9E3B-900C1717B23E}" srcOrd="1" destOrd="0" presId="urn:microsoft.com/office/officeart/2005/8/layout/radial2"/>
    <dgm:cxn modelId="{CCC3FB40-A8B0-4786-93CC-8B75E0652215}" type="presParOf" srcId="{EC7444FF-EDE1-458C-82A9-0C37E962FE8E}" destId="{8153A83E-B9C2-4945-A299-6BA21158C8F9}" srcOrd="1" destOrd="0" presId="urn:microsoft.com/office/officeart/2005/8/layout/radial2"/>
    <dgm:cxn modelId="{4E0A2CF3-D361-45FC-867F-2D6CAAF22FCE}" type="presParOf" srcId="{EC7444FF-EDE1-458C-82A9-0C37E962FE8E}" destId="{0C0A184C-1F27-4AEC-915D-165FAA5EC0C5}" srcOrd="2" destOrd="0" presId="urn:microsoft.com/office/officeart/2005/8/layout/radial2"/>
    <dgm:cxn modelId="{72C07D73-A0D3-49FB-8BE1-D29A7860C90C}" type="presParOf" srcId="{0C0A184C-1F27-4AEC-915D-165FAA5EC0C5}" destId="{61050F95-4684-4722-BCAD-1FB353689B1D}" srcOrd="0" destOrd="0" presId="urn:microsoft.com/office/officeart/2005/8/layout/radial2"/>
    <dgm:cxn modelId="{672073C7-3FAF-4341-8AEA-8FDA2851A3E2}" type="presParOf" srcId="{0C0A184C-1F27-4AEC-915D-165FAA5EC0C5}" destId="{7AF08BA8-E5CF-47DD-A126-E22583D349F7}" srcOrd="1" destOrd="0" presId="urn:microsoft.com/office/officeart/2005/8/layout/radial2"/>
    <dgm:cxn modelId="{60FA025A-F1E4-4BE1-8AA4-998D8AF61C5E}" type="presParOf" srcId="{EC7444FF-EDE1-458C-82A9-0C37E962FE8E}" destId="{50323C44-8837-4D57-AE35-E4DB0A7DECD3}" srcOrd="3" destOrd="0" presId="urn:microsoft.com/office/officeart/2005/8/layout/radial2"/>
    <dgm:cxn modelId="{0854A650-BC98-43DB-95EA-417B659FDDF7}" type="presParOf" srcId="{EC7444FF-EDE1-458C-82A9-0C37E962FE8E}" destId="{6C6AF922-1BA0-4682-A97D-0912DA044BEA}" srcOrd="4" destOrd="0" presId="urn:microsoft.com/office/officeart/2005/8/layout/radial2"/>
    <dgm:cxn modelId="{A832EC85-47EC-4386-9BD6-0CBD3B2730EB}" type="presParOf" srcId="{6C6AF922-1BA0-4682-A97D-0912DA044BEA}" destId="{626E6381-6ED8-4035-866C-8D29244D74F7}" srcOrd="0" destOrd="0" presId="urn:microsoft.com/office/officeart/2005/8/layout/radial2"/>
    <dgm:cxn modelId="{AD8DACA7-6FCB-467A-BCB0-5E6820CCB041}" type="presParOf" srcId="{6C6AF922-1BA0-4682-A97D-0912DA044BEA}" destId="{F2C73236-DB5C-41F2-98E7-6350BCDDF449}" srcOrd="1" destOrd="0" presId="urn:microsoft.com/office/officeart/2005/8/layout/radial2"/>
    <dgm:cxn modelId="{DE469AE0-1EC2-451E-8686-BED2E97520B5}" type="presParOf" srcId="{EC7444FF-EDE1-458C-82A9-0C37E962FE8E}" destId="{4853E755-D776-48AA-9FBB-6CC24386DA8D}" srcOrd="5" destOrd="0" presId="urn:microsoft.com/office/officeart/2005/8/layout/radial2"/>
    <dgm:cxn modelId="{B13B6864-14BF-43BC-B375-6D39085AC860}" type="presParOf" srcId="{EC7444FF-EDE1-458C-82A9-0C37E962FE8E}" destId="{6953C212-EC25-454F-8AEF-497A75F088DC}" srcOrd="6" destOrd="0" presId="urn:microsoft.com/office/officeart/2005/8/layout/radial2"/>
    <dgm:cxn modelId="{22217A0C-4E35-49C5-A98E-C2C22E7D8649}" type="presParOf" srcId="{6953C212-EC25-454F-8AEF-497A75F088DC}" destId="{1359905E-23D1-4B47-8450-72A4661DC41B}" srcOrd="0" destOrd="0" presId="urn:microsoft.com/office/officeart/2005/8/layout/radial2"/>
    <dgm:cxn modelId="{ACB69853-F3AE-42E9-9A79-1C4B873A40CF}" type="presParOf" srcId="{6953C212-EC25-454F-8AEF-497A75F088DC}" destId="{496B1344-8179-42E4-9DC2-8FD84C6F4B48}" srcOrd="1" destOrd="0" presId="urn:microsoft.com/office/officeart/2005/8/layout/radial2"/>
    <dgm:cxn modelId="{BEBAA2FA-CD76-482E-9DA7-B5BBEF95E651}" type="presParOf" srcId="{EC7444FF-EDE1-458C-82A9-0C37E962FE8E}" destId="{F44812F5-BC24-4C6B-96C3-9CFA92DBAF05}" srcOrd="7" destOrd="0" presId="urn:microsoft.com/office/officeart/2005/8/layout/radial2"/>
    <dgm:cxn modelId="{881FAE55-27B5-4EDE-B456-9566C62F1828}" type="presParOf" srcId="{EC7444FF-EDE1-458C-82A9-0C37E962FE8E}" destId="{35BFBD19-8A1B-488E-B70A-6E3C4979E014}" srcOrd="8" destOrd="0" presId="urn:microsoft.com/office/officeart/2005/8/layout/radial2"/>
    <dgm:cxn modelId="{8EF430D9-64E3-4EFB-827F-EC50F9255FAA}" type="presParOf" srcId="{35BFBD19-8A1B-488E-B70A-6E3C4979E014}" destId="{F33C399D-863D-467A-AD09-BEC066A48ECD}" srcOrd="0" destOrd="0" presId="urn:microsoft.com/office/officeart/2005/8/layout/radial2"/>
    <dgm:cxn modelId="{26B60FF0-60FB-4693-B316-FF62306567F5}" type="presParOf" srcId="{35BFBD19-8A1B-488E-B70A-6E3C4979E014}" destId="{1276F4DF-AEAD-4765-9719-0B404D6F33D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4812F5-BC24-4C6B-96C3-9CFA92DBAF05}">
      <dsp:nvSpPr>
        <dsp:cNvPr id="0" name=""/>
        <dsp:cNvSpPr/>
      </dsp:nvSpPr>
      <dsp:spPr>
        <a:xfrm rot="3682980">
          <a:off x="2331396" y="3277708"/>
          <a:ext cx="863242" cy="41572"/>
        </a:xfrm>
        <a:custGeom>
          <a:avLst/>
          <a:gdLst/>
          <a:ahLst/>
          <a:cxnLst/>
          <a:rect l="0" t="0" r="0" b="0"/>
          <a:pathLst>
            <a:path>
              <a:moveTo>
                <a:pt x="0" y="20786"/>
              </a:moveTo>
              <a:lnTo>
                <a:pt x="863242" y="207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53E755-D776-48AA-9FBB-6CC24386DA8D}">
      <dsp:nvSpPr>
        <dsp:cNvPr id="0" name=""/>
        <dsp:cNvSpPr/>
      </dsp:nvSpPr>
      <dsp:spPr>
        <a:xfrm rot="1312549">
          <a:off x="2806139" y="2655391"/>
          <a:ext cx="616775" cy="41572"/>
        </a:xfrm>
        <a:custGeom>
          <a:avLst/>
          <a:gdLst/>
          <a:ahLst/>
          <a:cxnLst/>
          <a:rect l="0" t="0" r="0" b="0"/>
          <a:pathLst>
            <a:path>
              <a:moveTo>
                <a:pt x="0" y="20786"/>
              </a:moveTo>
              <a:lnTo>
                <a:pt x="616775" y="207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323C44-8837-4D57-AE35-E4DB0A7DECD3}">
      <dsp:nvSpPr>
        <dsp:cNvPr id="0" name=""/>
        <dsp:cNvSpPr/>
      </dsp:nvSpPr>
      <dsp:spPr>
        <a:xfrm rot="20287451">
          <a:off x="2806139" y="1944806"/>
          <a:ext cx="616775" cy="41572"/>
        </a:xfrm>
        <a:custGeom>
          <a:avLst/>
          <a:gdLst/>
          <a:ahLst/>
          <a:cxnLst/>
          <a:rect l="0" t="0" r="0" b="0"/>
          <a:pathLst>
            <a:path>
              <a:moveTo>
                <a:pt x="0" y="20786"/>
              </a:moveTo>
              <a:lnTo>
                <a:pt x="616775" y="207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53A83E-B9C2-4945-A299-6BA21158C8F9}">
      <dsp:nvSpPr>
        <dsp:cNvPr id="0" name=""/>
        <dsp:cNvSpPr/>
      </dsp:nvSpPr>
      <dsp:spPr>
        <a:xfrm rot="17917020">
          <a:off x="2331396" y="1322488"/>
          <a:ext cx="863242" cy="41572"/>
        </a:xfrm>
        <a:custGeom>
          <a:avLst/>
          <a:gdLst/>
          <a:ahLst/>
          <a:cxnLst/>
          <a:rect l="0" t="0" r="0" b="0"/>
          <a:pathLst>
            <a:path>
              <a:moveTo>
                <a:pt x="0" y="20786"/>
              </a:moveTo>
              <a:lnTo>
                <a:pt x="863242" y="207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C2E465-9023-4F75-9E3B-900C1717B23E}">
      <dsp:nvSpPr>
        <dsp:cNvPr id="0" name=""/>
        <dsp:cNvSpPr/>
      </dsp:nvSpPr>
      <dsp:spPr>
        <a:xfrm>
          <a:off x="1374322" y="1465577"/>
          <a:ext cx="1710615" cy="1710615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050F95-4684-4722-BCAD-1FB353689B1D}">
      <dsp:nvSpPr>
        <dsp:cNvPr id="0" name=""/>
        <dsp:cNvSpPr/>
      </dsp:nvSpPr>
      <dsp:spPr>
        <a:xfrm>
          <a:off x="2702349" y="701"/>
          <a:ext cx="1026369" cy="1026369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巡</a:t>
          </a:r>
          <a:endParaRPr lang="zh-TW" sz="4100" kern="12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2852657" y="151009"/>
        <a:ext cx="725753" cy="725753"/>
      </dsp:txXfrm>
    </dsp:sp>
    <dsp:sp modelId="{7AF08BA8-E5CF-47DD-A126-E22583D349F7}">
      <dsp:nvSpPr>
        <dsp:cNvPr id="0" name=""/>
        <dsp:cNvSpPr/>
      </dsp:nvSpPr>
      <dsp:spPr>
        <a:xfrm>
          <a:off x="3831355" y="701"/>
          <a:ext cx="1539554" cy="1026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>
              <a:latin typeface="文鼎標準宋體" panose="020B0609010101010101" pitchFamily="49" charset="-120"/>
              <a:ea typeface="文鼎標準宋體" panose="020B0609010101010101" pitchFamily="49" charset="-120"/>
            </a:rPr>
            <a:t>巡檢容器</a:t>
          </a:r>
          <a:endParaRPr lang="zh-TW" altLang="en-US" sz="2800" kern="1200" dirty="0">
            <a:latin typeface="文鼎標準宋體" panose="020B0609010101010101" pitchFamily="49" charset="-120"/>
            <a:ea typeface="文鼎標準宋體" panose="020B0609010101010101" pitchFamily="49" charset="-120"/>
          </a:endParaRPr>
        </a:p>
      </dsp:txBody>
      <dsp:txXfrm>
        <a:off x="3831355" y="701"/>
        <a:ext cx="1539554" cy="1026369"/>
      </dsp:txXfrm>
    </dsp:sp>
    <dsp:sp modelId="{626E6381-6ED8-4035-866C-8D29244D74F7}">
      <dsp:nvSpPr>
        <dsp:cNvPr id="0" name=""/>
        <dsp:cNvSpPr/>
      </dsp:nvSpPr>
      <dsp:spPr>
        <a:xfrm>
          <a:off x="3363757" y="1146292"/>
          <a:ext cx="1026369" cy="1026369"/>
        </a:xfrm>
        <a:prstGeom prst="ellipse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文鼎標準宋體" panose="020B0609010101010101" pitchFamily="49" charset="-120"/>
              <a:ea typeface="文鼎標準宋體" panose="020B0609010101010101" pitchFamily="49" charset="-120"/>
            </a:rPr>
            <a:t>倒</a:t>
          </a:r>
          <a:endParaRPr lang="zh-TW" altLang="en-US" sz="2800" kern="1200" dirty="0">
            <a:latin typeface="文鼎標準宋體" panose="020B0609010101010101" pitchFamily="49" charset="-120"/>
            <a:ea typeface="文鼎標準宋體" panose="020B0609010101010101" pitchFamily="49" charset="-120"/>
          </a:endParaRPr>
        </a:p>
      </dsp:txBody>
      <dsp:txXfrm>
        <a:off x="3514065" y="1296600"/>
        <a:ext cx="725753" cy="725753"/>
      </dsp:txXfrm>
    </dsp:sp>
    <dsp:sp modelId="{F2C73236-DB5C-41F2-98E7-6350BCDDF449}">
      <dsp:nvSpPr>
        <dsp:cNvPr id="0" name=""/>
        <dsp:cNvSpPr/>
      </dsp:nvSpPr>
      <dsp:spPr>
        <a:xfrm>
          <a:off x="4492763" y="1146292"/>
          <a:ext cx="1539554" cy="1026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>
              <a:latin typeface="文鼎標準宋體" panose="020B0609010101010101" pitchFamily="49" charset="-120"/>
              <a:ea typeface="文鼎標準宋體" panose="020B0609010101010101" pitchFamily="49" charset="-120"/>
            </a:rPr>
            <a:t>倒掉積水</a:t>
          </a:r>
          <a:endParaRPr lang="zh-TW" altLang="en-US" sz="2800" kern="1200" dirty="0">
            <a:latin typeface="文鼎標準宋體" panose="020B0609010101010101" pitchFamily="49" charset="-120"/>
            <a:ea typeface="文鼎標準宋體" panose="020B0609010101010101" pitchFamily="49" charset="-120"/>
          </a:endParaRPr>
        </a:p>
      </dsp:txBody>
      <dsp:txXfrm>
        <a:off x="4492763" y="1146292"/>
        <a:ext cx="1539554" cy="1026369"/>
      </dsp:txXfrm>
    </dsp:sp>
    <dsp:sp modelId="{1359905E-23D1-4B47-8450-72A4661DC41B}">
      <dsp:nvSpPr>
        <dsp:cNvPr id="0" name=""/>
        <dsp:cNvSpPr/>
      </dsp:nvSpPr>
      <dsp:spPr>
        <a:xfrm>
          <a:off x="3363757" y="2469107"/>
          <a:ext cx="1026369" cy="1026369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文鼎標準宋體" panose="020B0609010101010101" pitchFamily="49" charset="-120"/>
              <a:ea typeface="文鼎標準宋體" panose="020B0609010101010101" pitchFamily="49" charset="-120"/>
            </a:rPr>
            <a:t>清</a:t>
          </a:r>
          <a:endParaRPr lang="zh-TW" altLang="en-US" sz="2800" kern="1200" dirty="0">
            <a:latin typeface="文鼎標準宋體" panose="020B0609010101010101" pitchFamily="49" charset="-120"/>
            <a:ea typeface="文鼎標準宋體" panose="020B0609010101010101" pitchFamily="49" charset="-120"/>
          </a:endParaRPr>
        </a:p>
      </dsp:txBody>
      <dsp:txXfrm>
        <a:off x="3514065" y="2619415"/>
        <a:ext cx="725753" cy="725753"/>
      </dsp:txXfrm>
    </dsp:sp>
    <dsp:sp modelId="{496B1344-8179-42E4-9DC2-8FD84C6F4B48}">
      <dsp:nvSpPr>
        <dsp:cNvPr id="0" name=""/>
        <dsp:cNvSpPr/>
      </dsp:nvSpPr>
      <dsp:spPr>
        <a:xfrm>
          <a:off x="4492763" y="2469107"/>
          <a:ext cx="1539554" cy="1026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>
              <a:latin typeface="文鼎標準宋體" panose="020B0609010101010101" pitchFamily="49" charset="-120"/>
              <a:ea typeface="文鼎標準宋體" panose="020B0609010101010101" pitchFamily="49" charset="-120"/>
            </a:rPr>
            <a:t>清潔容器</a:t>
          </a:r>
          <a:endParaRPr lang="zh-TW" altLang="en-US" sz="2800" kern="1200" dirty="0">
            <a:latin typeface="文鼎標準宋體" panose="020B0609010101010101" pitchFamily="49" charset="-120"/>
            <a:ea typeface="文鼎標準宋體" panose="020B0609010101010101" pitchFamily="49" charset="-120"/>
          </a:endParaRPr>
        </a:p>
      </dsp:txBody>
      <dsp:txXfrm>
        <a:off x="4492763" y="2469107"/>
        <a:ext cx="1539554" cy="1026369"/>
      </dsp:txXfrm>
    </dsp:sp>
    <dsp:sp modelId="{F33C399D-863D-467A-AD09-BEC066A48ECD}">
      <dsp:nvSpPr>
        <dsp:cNvPr id="0" name=""/>
        <dsp:cNvSpPr/>
      </dsp:nvSpPr>
      <dsp:spPr>
        <a:xfrm>
          <a:off x="2702349" y="3614699"/>
          <a:ext cx="1026369" cy="1026369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文鼎標準宋體" panose="020B0609010101010101" pitchFamily="49" charset="-120"/>
              <a:ea typeface="文鼎標準宋體" panose="020B0609010101010101" pitchFamily="49" charset="-120"/>
            </a:rPr>
            <a:t>刷</a:t>
          </a:r>
          <a:endParaRPr lang="zh-TW" altLang="en-US" sz="2800" kern="1200" dirty="0">
            <a:latin typeface="文鼎標準宋體" panose="020B0609010101010101" pitchFamily="49" charset="-120"/>
            <a:ea typeface="文鼎標準宋體" panose="020B0609010101010101" pitchFamily="49" charset="-120"/>
          </a:endParaRPr>
        </a:p>
      </dsp:txBody>
      <dsp:txXfrm>
        <a:off x="2852657" y="3765007"/>
        <a:ext cx="725753" cy="725753"/>
      </dsp:txXfrm>
    </dsp:sp>
    <dsp:sp modelId="{1276F4DF-AEAD-4765-9719-0B404D6F33D1}">
      <dsp:nvSpPr>
        <dsp:cNvPr id="0" name=""/>
        <dsp:cNvSpPr/>
      </dsp:nvSpPr>
      <dsp:spPr>
        <a:xfrm>
          <a:off x="3831355" y="3614699"/>
          <a:ext cx="1539554" cy="1026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>
              <a:latin typeface="文鼎標準宋體" panose="020B0609010101010101" pitchFamily="49" charset="-120"/>
              <a:ea typeface="文鼎標準宋體" panose="020B0609010101010101" pitchFamily="49" charset="-120"/>
            </a:rPr>
            <a:t>刷除蟲卵</a:t>
          </a:r>
          <a:endParaRPr lang="zh-TW" altLang="en-US" sz="2800" kern="1200" dirty="0">
            <a:latin typeface="文鼎標準宋體" panose="020B0609010101010101" pitchFamily="49" charset="-120"/>
            <a:ea typeface="文鼎標準宋體" panose="020B0609010101010101" pitchFamily="49" charset="-120"/>
          </a:endParaRPr>
        </a:p>
      </dsp:txBody>
      <dsp:txXfrm>
        <a:off x="3831355" y="3614699"/>
        <a:ext cx="1539554" cy="10263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27382" y="82360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0066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744353" y="2235130"/>
            <a:ext cx="2986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35626" y="3020908"/>
            <a:ext cx="3404116" cy="3404116"/>
          </a:xfrm>
          <a:prstGeom prst="noSmoking">
            <a:avLst>
              <a:gd name="adj" fmla="val 994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2897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37275" flipH="1">
            <a:off x="2032517" y="4429670"/>
            <a:ext cx="2085145" cy="154729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2897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25372">
            <a:off x="3315272" y="2742049"/>
            <a:ext cx="2085145" cy="154729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2897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16350">
            <a:off x="4381647" y="4568206"/>
            <a:ext cx="2085145" cy="1547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</a:t>
            </a:r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孳生</a:t>
            </a:r>
            <a:r>
              <a:rPr lang="zh-TW" altLang="en-US" sz="5400" b="1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源四</a:t>
            </a:r>
            <a:r>
              <a:rPr lang="zh-TW" altLang="en-US" sz="5400" b="1" dirty="0" smtClean="0">
                <a:solidFill>
                  <a:srgbClr val="FF33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訣竅</a:t>
            </a:r>
            <a:endParaRPr lang="zh-TW" altLang="en-US" sz="5400" b="1" dirty="0">
              <a:solidFill>
                <a:srgbClr val="FF33CC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740653737"/>
              </p:ext>
            </p:extLst>
          </p:nvPr>
        </p:nvGraphicFramePr>
        <p:xfrm>
          <a:off x="600892" y="1341019"/>
          <a:ext cx="7406640" cy="46417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191794" y="4885509"/>
            <a:ext cx="2713897" cy="1451283"/>
          </a:xfrm>
          <a:prstGeom prst="rightArrow">
            <a:avLst>
              <a:gd name="adj1" fmla="val 44600"/>
              <a:gd name="adj2" fmla="val 50000"/>
            </a:avLst>
          </a:prstGeom>
          <a:solidFill>
            <a:srgbClr val="FF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8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文鼎中特廣告體</vt:lpstr>
      <vt:lpstr>文鼎中廣告體</vt:lpstr>
      <vt:lpstr>文鼎標準宋體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2019-10-15T02:14:51Z</dcterms:modified>
</cp:coreProperties>
</file>