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33CC"/>
    <a:srgbClr val="3399FF"/>
    <a:srgbClr val="FF6699"/>
    <a:srgbClr val="FF9900"/>
    <a:srgbClr val="FF0066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81F111-7585-42EB-9D91-83B0B45F69F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8B56470-5313-4D95-BFF1-23F098D6DB5D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altLang="en-US" sz="3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 altLang="en-US" sz="3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C0BA3C71-8EB6-4E2F-86DC-C6CFEA782869}" type="parTrans" cxnId="{1C60F40E-88B9-4E77-98B1-363C7A6E0D57}">
      <dgm:prSet/>
      <dgm:spPr/>
      <dgm:t>
        <a:bodyPr/>
        <a:lstStyle/>
        <a:p>
          <a:endParaRPr lang="zh-TW" altLang="en-US" sz="3200"/>
        </a:p>
      </dgm:t>
    </dgm:pt>
    <dgm:pt modelId="{CD7E738A-AB23-447E-8129-B8293F3B7ADA}" type="sibTrans" cxnId="{1C60F40E-88B9-4E77-98B1-363C7A6E0D57}">
      <dgm:prSet/>
      <dgm:spPr/>
      <dgm:t>
        <a:bodyPr/>
        <a:lstStyle/>
        <a:p>
          <a:endParaRPr lang="zh-TW" altLang="en-US" sz="3200"/>
        </a:p>
      </dgm:t>
    </dgm:pt>
    <dgm:pt modelId="{875D57DA-F204-4CCC-802B-B7461A9C2892}">
      <dgm:prSet custT="1"/>
      <dgm:spPr/>
      <dgm:t>
        <a:bodyPr/>
        <a:lstStyle/>
        <a:p>
          <a:pPr rtl="0"/>
          <a:r>
            <a:rPr lang="zh-TW" altLang="en-US" sz="3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altLang="en-US" sz="3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9F0B571F-21B0-4E64-BC17-C1DAE7A72FD7}" type="parTrans" cxnId="{B479086E-0A4F-4678-8929-4A14926AA1DD}">
      <dgm:prSet/>
      <dgm:spPr/>
      <dgm:t>
        <a:bodyPr/>
        <a:lstStyle/>
        <a:p>
          <a:endParaRPr lang="zh-TW" altLang="en-US" sz="3200"/>
        </a:p>
      </dgm:t>
    </dgm:pt>
    <dgm:pt modelId="{136B8C4A-30D6-4CEB-8679-2652358BAF2A}" type="sibTrans" cxnId="{B479086E-0A4F-4678-8929-4A14926AA1DD}">
      <dgm:prSet/>
      <dgm:spPr/>
      <dgm:t>
        <a:bodyPr/>
        <a:lstStyle/>
        <a:p>
          <a:endParaRPr lang="zh-TW" altLang="en-US" sz="3200"/>
        </a:p>
      </dgm:t>
    </dgm:pt>
    <dgm:pt modelId="{881B1E3D-EB7C-4618-B578-9BAA3FDBE42C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zh-TW" altLang="en-US" sz="3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 altLang="en-US" sz="3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0B97DAE6-AB6C-4354-B8CF-F9D5E2F04198}" type="parTrans" cxnId="{34FA0D4C-B6EC-44A1-833C-1CF74BED74B0}">
      <dgm:prSet/>
      <dgm:spPr/>
      <dgm:t>
        <a:bodyPr/>
        <a:lstStyle/>
        <a:p>
          <a:endParaRPr lang="zh-TW" altLang="en-US" sz="3200"/>
        </a:p>
      </dgm:t>
    </dgm:pt>
    <dgm:pt modelId="{F537D0B1-572D-45FB-B381-B4DD6EEB94AD}" type="sibTrans" cxnId="{34FA0D4C-B6EC-44A1-833C-1CF74BED74B0}">
      <dgm:prSet/>
      <dgm:spPr/>
      <dgm:t>
        <a:bodyPr/>
        <a:lstStyle/>
        <a:p>
          <a:endParaRPr lang="zh-TW" altLang="en-US" sz="3200"/>
        </a:p>
      </dgm:t>
    </dgm:pt>
    <dgm:pt modelId="{5B16637B-EA3E-46F1-8FF8-183CBC94578E}">
      <dgm:prSet custT="1"/>
      <dgm:spPr/>
      <dgm:t>
        <a:bodyPr/>
        <a:lstStyle/>
        <a:p>
          <a:pPr rtl="0"/>
          <a:r>
            <a:rPr lang="zh-TW" altLang="en-US" sz="3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倒掉積水</a:t>
          </a:r>
          <a:endParaRPr lang="zh-TW" altLang="en-US" sz="3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8FEA23B5-C8EE-4498-8C6C-0E408E3BBE06}" type="parTrans" cxnId="{EFDD0575-2514-4254-94D5-22902875AD31}">
      <dgm:prSet/>
      <dgm:spPr/>
      <dgm:t>
        <a:bodyPr/>
        <a:lstStyle/>
        <a:p>
          <a:endParaRPr lang="zh-TW" altLang="en-US" sz="3200"/>
        </a:p>
      </dgm:t>
    </dgm:pt>
    <dgm:pt modelId="{303EB62A-D5B1-4D51-94FA-FC78975FB182}" type="sibTrans" cxnId="{EFDD0575-2514-4254-94D5-22902875AD31}">
      <dgm:prSet/>
      <dgm:spPr/>
      <dgm:t>
        <a:bodyPr/>
        <a:lstStyle/>
        <a:p>
          <a:endParaRPr lang="zh-TW" altLang="en-US" sz="3200"/>
        </a:p>
      </dgm:t>
    </dgm:pt>
    <dgm:pt modelId="{8A7EA6C2-98C0-463E-9484-E27053FBC277}">
      <dgm:prSet custT="1"/>
      <dgm:spPr/>
      <dgm:t>
        <a:bodyPr/>
        <a:lstStyle/>
        <a:p>
          <a:pPr rtl="0"/>
          <a:r>
            <a:rPr lang="zh-TW" altLang="en-US" sz="3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 altLang="en-US" sz="3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DB566FAF-DAF3-4CBD-A407-35087165D134}" type="parTrans" cxnId="{CE167A7B-0CA2-4201-8B3B-4E4597577186}">
      <dgm:prSet/>
      <dgm:spPr/>
      <dgm:t>
        <a:bodyPr/>
        <a:lstStyle/>
        <a:p>
          <a:endParaRPr lang="zh-TW" altLang="en-US" sz="3200"/>
        </a:p>
      </dgm:t>
    </dgm:pt>
    <dgm:pt modelId="{8B597E2A-C02F-49B9-B6F1-6D2CC421F85E}" type="sibTrans" cxnId="{CE167A7B-0CA2-4201-8B3B-4E4597577186}">
      <dgm:prSet/>
      <dgm:spPr/>
      <dgm:t>
        <a:bodyPr/>
        <a:lstStyle/>
        <a:p>
          <a:endParaRPr lang="zh-TW" altLang="en-US" sz="3200"/>
        </a:p>
      </dgm:t>
    </dgm:pt>
    <dgm:pt modelId="{C5AAAD61-E5D9-4BC5-B1A8-B84676FA7FD0}">
      <dgm:prSet custT="1"/>
      <dgm:spPr/>
      <dgm:t>
        <a:bodyPr/>
        <a:lstStyle/>
        <a:p>
          <a:pPr rtl="0"/>
          <a:r>
            <a:rPr lang="zh-TW" altLang="en-US" sz="3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清潔容器</a:t>
          </a:r>
          <a:endParaRPr lang="zh-TW" altLang="en-US" sz="3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7E3E56D7-0FCA-4505-A394-9FFFB1771746}" type="parTrans" cxnId="{3892281E-F7D1-4C9F-9E60-313D57ACC5E7}">
      <dgm:prSet/>
      <dgm:spPr/>
      <dgm:t>
        <a:bodyPr/>
        <a:lstStyle/>
        <a:p>
          <a:endParaRPr lang="zh-TW" altLang="en-US" sz="3200"/>
        </a:p>
      </dgm:t>
    </dgm:pt>
    <dgm:pt modelId="{1C4F4DEB-037F-4FB9-AA09-FC8CCED907D2}" type="sibTrans" cxnId="{3892281E-F7D1-4C9F-9E60-313D57ACC5E7}">
      <dgm:prSet/>
      <dgm:spPr/>
      <dgm:t>
        <a:bodyPr/>
        <a:lstStyle/>
        <a:p>
          <a:endParaRPr lang="zh-TW" altLang="en-US" sz="3200"/>
        </a:p>
      </dgm:t>
    </dgm:pt>
    <dgm:pt modelId="{74685661-BB37-42F7-A13D-09F9FD5565C9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altLang="en-US" sz="3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 altLang="en-US" sz="3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D27E4701-8CBA-4586-8BD5-AD226317C01A}" type="parTrans" cxnId="{3A263913-7A3B-4BA3-9BDE-D024879576C8}">
      <dgm:prSet/>
      <dgm:spPr/>
      <dgm:t>
        <a:bodyPr/>
        <a:lstStyle/>
        <a:p>
          <a:endParaRPr lang="zh-TW" altLang="en-US" sz="3200"/>
        </a:p>
      </dgm:t>
    </dgm:pt>
    <dgm:pt modelId="{95992F3A-4F1B-4D43-8B51-36350493C364}" type="sibTrans" cxnId="{3A263913-7A3B-4BA3-9BDE-D024879576C8}">
      <dgm:prSet/>
      <dgm:spPr/>
      <dgm:t>
        <a:bodyPr/>
        <a:lstStyle/>
        <a:p>
          <a:endParaRPr lang="zh-TW" altLang="en-US" sz="3200"/>
        </a:p>
      </dgm:t>
    </dgm:pt>
    <dgm:pt modelId="{06E623B5-5E55-4FF9-A85C-FBCF02F7B336}">
      <dgm:prSet custT="1"/>
      <dgm:spPr/>
      <dgm:t>
        <a:bodyPr/>
        <a:lstStyle/>
        <a:p>
          <a:pPr rtl="0"/>
          <a:r>
            <a:rPr lang="zh-TW" altLang="en-US" sz="3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altLang="en-US" sz="3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F6ABE411-57C0-40A0-ABA7-4CFD5F033598}" type="parTrans" cxnId="{9CB438D0-5E3D-4561-8801-50C52110D889}">
      <dgm:prSet/>
      <dgm:spPr/>
      <dgm:t>
        <a:bodyPr/>
        <a:lstStyle/>
        <a:p>
          <a:endParaRPr lang="zh-TW" altLang="en-US" sz="3200"/>
        </a:p>
      </dgm:t>
    </dgm:pt>
    <dgm:pt modelId="{D78D8B91-38AC-4EF4-BA99-AEFE9E8F0F92}" type="sibTrans" cxnId="{9CB438D0-5E3D-4561-8801-50C52110D889}">
      <dgm:prSet/>
      <dgm:spPr/>
      <dgm:t>
        <a:bodyPr/>
        <a:lstStyle/>
        <a:p>
          <a:endParaRPr lang="zh-TW" altLang="en-US" sz="3200"/>
        </a:p>
      </dgm:t>
    </dgm:pt>
    <dgm:pt modelId="{F2108B92-F59F-40ED-8C42-F4A186A5A0F9}" type="pres">
      <dgm:prSet presAssocID="{0381F111-7585-42EB-9D91-83B0B45F69F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1034FA4-5D37-45CE-A8DB-53EBA1F24CB7}" type="pres">
      <dgm:prSet presAssocID="{0381F111-7585-42EB-9D91-83B0B45F69F6}" presName="cycle" presStyleCnt="0"/>
      <dgm:spPr/>
    </dgm:pt>
    <dgm:pt modelId="{607E675A-4E70-4729-966C-4FB9900DD766}" type="pres">
      <dgm:prSet presAssocID="{0381F111-7585-42EB-9D91-83B0B45F69F6}" presName="centerShape" presStyleCnt="0"/>
      <dgm:spPr/>
    </dgm:pt>
    <dgm:pt modelId="{DBC0BF34-3135-4BDA-BFEC-C61BDF4BEA76}" type="pres">
      <dgm:prSet presAssocID="{0381F111-7585-42EB-9D91-83B0B45F69F6}" presName="connSite" presStyleLbl="node1" presStyleIdx="0" presStyleCnt="5"/>
      <dgm:spPr/>
    </dgm:pt>
    <dgm:pt modelId="{3FE70494-4E45-4D44-A4E6-1DE6348BAA23}" type="pres">
      <dgm:prSet presAssocID="{0381F111-7585-42EB-9D91-83B0B45F69F6}" presName="visible" presStyleLbl="node1" presStyleIdx="0" presStyleCnt="5" custLinFactNeighborX="1616" custLinFactNeighborY="808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6592046-F419-4EBB-9BEE-7713FF06443F}" type="pres">
      <dgm:prSet presAssocID="{C0BA3C71-8EB6-4E2F-86DC-C6CFEA78286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8619E175-FD53-4A58-AE39-1E7B3BE6A3F5}" type="pres">
      <dgm:prSet presAssocID="{58B56470-5313-4D95-BFF1-23F098D6DB5D}" presName="node" presStyleCnt="0"/>
      <dgm:spPr/>
    </dgm:pt>
    <dgm:pt modelId="{04B9F66C-E7BA-4E7E-9184-F858F72B784A}" type="pres">
      <dgm:prSet presAssocID="{58B56470-5313-4D95-BFF1-23F098D6DB5D}" presName="parentNode" presStyleLbl="node1" presStyleIdx="1" presStyleCnt="5" custLinFactNeighborX="25834" custLinFactNeighborY="1966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2C9829-F8FB-4B06-BD91-77AACBA4DF17}" type="pres">
      <dgm:prSet presAssocID="{58B56470-5313-4D95-BFF1-23F098D6DB5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1A5117-918E-4D5E-83C8-06200EDEDB9C}" type="pres">
      <dgm:prSet presAssocID="{0B97DAE6-AB6C-4354-B8CF-F9D5E2F0419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B3360C5-E960-41FC-A923-7734F182722D}" type="pres">
      <dgm:prSet presAssocID="{881B1E3D-EB7C-4618-B578-9BAA3FDBE42C}" presName="node" presStyleCnt="0"/>
      <dgm:spPr/>
    </dgm:pt>
    <dgm:pt modelId="{37449E02-264F-4485-B0FE-DB6E64B193ED}" type="pres">
      <dgm:prSet presAssocID="{881B1E3D-EB7C-4618-B578-9BAA3FDBE42C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A6E3A7-EC7D-49A7-8D2D-2CA5FC92C442}" type="pres">
      <dgm:prSet presAssocID="{881B1E3D-EB7C-4618-B578-9BAA3FDBE42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9F3924-453A-4E05-829F-AEC16FBA4B88}" type="pres">
      <dgm:prSet presAssocID="{DB566FAF-DAF3-4CBD-A407-35087165D13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49BE65F-6BC7-42ED-A216-0ECAFE22C94A}" type="pres">
      <dgm:prSet presAssocID="{8A7EA6C2-98C0-463E-9484-E27053FBC277}" presName="node" presStyleCnt="0"/>
      <dgm:spPr/>
    </dgm:pt>
    <dgm:pt modelId="{FA3A0A97-BD82-4032-85F0-8402A42A2AF0}" type="pres">
      <dgm:prSet presAssocID="{8A7EA6C2-98C0-463E-9484-E27053FBC277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464CC8-FBB6-4B8C-B630-7CFEF0F7BF0A}" type="pres">
      <dgm:prSet presAssocID="{8A7EA6C2-98C0-463E-9484-E27053FBC277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EDD5E4-942F-4D4D-A81C-E55A2E8F6902}" type="pres">
      <dgm:prSet presAssocID="{D27E4701-8CBA-4586-8BD5-AD226317C01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0A6A6C4-4F79-4670-B58B-B71A7968339F}" type="pres">
      <dgm:prSet presAssocID="{74685661-BB37-42F7-A13D-09F9FD5565C9}" presName="node" presStyleCnt="0"/>
      <dgm:spPr/>
    </dgm:pt>
    <dgm:pt modelId="{D5F1698D-C74F-413D-8F21-EA4C0ABA6B63}" type="pres">
      <dgm:prSet presAssocID="{74685661-BB37-42F7-A13D-09F9FD5565C9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1AD5DC-B629-42C0-9E10-FB3889D5801E}" type="pres">
      <dgm:prSet presAssocID="{74685661-BB37-42F7-A13D-09F9FD5565C9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892281E-F7D1-4C9F-9E60-313D57ACC5E7}" srcId="{8A7EA6C2-98C0-463E-9484-E27053FBC277}" destId="{C5AAAD61-E5D9-4BC5-B1A8-B84676FA7FD0}" srcOrd="0" destOrd="0" parTransId="{7E3E56D7-0FCA-4505-A394-9FFFB1771746}" sibTransId="{1C4F4DEB-037F-4FB9-AA09-FC8CCED907D2}"/>
    <dgm:cxn modelId="{8D729927-6024-4283-BBD3-9EF6CAFC401F}" type="presOf" srcId="{74685661-BB37-42F7-A13D-09F9FD5565C9}" destId="{D5F1698D-C74F-413D-8F21-EA4C0ABA6B63}" srcOrd="0" destOrd="0" presId="urn:microsoft.com/office/officeart/2005/8/layout/radial2"/>
    <dgm:cxn modelId="{E0EFB079-AA27-4D84-8D87-A0134EE0608B}" type="presOf" srcId="{875D57DA-F204-4CCC-802B-B7461A9C2892}" destId="{672C9829-F8FB-4B06-BD91-77AACBA4DF17}" srcOrd="0" destOrd="0" presId="urn:microsoft.com/office/officeart/2005/8/layout/radial2"/>
    <dgm:cxn modelId="{141BFEE2-B0B5-4739-AB24-492CD14CB8F6}" type="presOf" srcId="{5B16637B-EA3E-46F1-8FF8-183CBC94578E}" destId="{C7A6E3A7-EC7D-49A7-8D2D-2CA5FC92C442}" srcOrd="0" destOrd="0" presId="urn:microsoft.com/office/officeart/2005/8/layout/radial2"/>
    <dgm:cxn modelId="{50863E42-EA5D-4BBF-B0F8-FBEB01BDB82D}" type="presOf" srcId="{0381F111-7585-42EB-9D91-83B0B45F69F6}" destId="{F2108B92-F59F-40ED-8C42-F4A186A5A0F9}" srcOrd="0" destOrd="0" presId="urn:microsoft.com/office/officeart/2005/8/layout/radial2"/>
    <dgm:cxn modelId="{3127E033-DA7F-499A-BF0F-EDB3FB458D97}" type="presOf" srcId="{881B1E3D-EB7C-4618-B578-9BAA3FDBE42C}" destId="{37449E02-264F-4485-B0FE-DB6E64B193ED}" srcOrd="0" destOrd="0" presId="urn:microsoft.com/office/officeart/2005/8/layout/radial2"/>
    <dgm:cxn modelId="{C370F775-A26A-4D87-B366-B586AEA31231}" type="presOf" srcId="{C0BA3C71-8EB6-4E2F-86DC-C6CFEA782869}" destId="{B6592046-F419-4EBB-9BEE-7713FF06443F}" srcOrd="0" destOrd="0" presId="urn:microsoft.com/office/officeart/2005/8/layout/radial2"/>
    <dgm:cxn modelId="{F3178EAF-5A2F-4EB4-8750-3A6ED6AAE5EC}" type="presOf" srcId="{C5AAAD61-E5D9-4BC5-B1A8-B84676FA7FD0}" destId="{53464CC8-FBB6-4B8C-B630-7CFEF0F7BF0A}" srcOrd="0" destOrd="0" presId="urn:microsoft.com/office/officeart/2005/8/layout/radial2"/>
    <dgm:cxn modelId="{3A263913-7A3B-4BA3-9BDE-D024879576C8}" srcId="{0381F111-7585-42EB-9D91-83B0B45F69F6}" destId="{74685661-BB37-42F7-A13D-09F9FD5565C9}" srcOrd="3" destOrd="0" parTransId="{D27E4701-8CBA-4586-8BD5-AD226317C01A}" sibTransId="{95992F3A-4F1B-4D43-8B51-36350493C364}"/>
    <dgm:cxn modelId="{DE2196F9-36CB-47A2-930E-0E895D3584AC}" type="presOf" srcId="{58B56470-5313-4D95-BFF1-23F098D6DB5D}" destId="{04B9F66C-E7BA-4E7E-9184-F858F72B784A}" srcOrd="0" destOrd="0" presId="urn:microsoft.com/office/officeart/2005/8/layout/radial2"/>
    <dgm:cxn modelId="{EFDD0575-2514-4254-94D5-22902875AD31}" srcId="{881B1E3D-EB7C-4618-B578-9BAA3FDBE42C}" destId="{5B16637B-EA3E-46F1-8FF8-183CBC94578E}" srcOrd="0" destOrd="0" parTransId="{8FEA23B5-C8EE-4498-8C6C-0E408E3BBE06}" sibTransId="{303EB62A-D5B1-4D51-94FA-FC78975FB182}"/>
    <dgm:cxn modelId="{351FB2FE-537C-490A-B705-283E477E9B35}" type="presOf" srcId="{06E623B5-5E55-4FF9-A85C-FBCF02F7B336}" destId="{591AD5DC-B629-42C0-9E10-FB3889D5801E}" srcOrd="0" destOrd="0" presId="urn:microsoft.com/office/officeart/2005/8/layout/radial2"/>
    <dgm:cxn modelId="{1C60F40E-88B9-4E77-98B1-363C7A6E0D57}" srcId="{0381F111-7585-42EB-9D91-83B0B45F69F6}" destId="{58B56470-5313-4D95-BFF1-23F098D6DB5D}" srcOrd="0" destOrd="0" parTransId="{C0BA3C71-8EB6-4E2F-86DC-C6CFEA782869}" sibTransId="{CD7E738A-AB23-447E-8129-B8293F3B7ADA}"/>
    <dgm:cxn modelId="{07640580-3176-4157-BC36-56A73AC5C4D5}" type="presOf" srcId="{0B97DAE6-AB6C-4354-B8CF-F9D5E2F04198}" destId="{731A5117-918E-4D5E-83C8-06200EDEDB9C}" srcOrd="0" destOrd="0" presId="urn:microsoft.com/office/officeart/2005/8/layout/radial2"/>
    <dgm:cxn modelId="{34FA0D4C-B6EC-44A1-833C-1CF74BED74B0}" srcId="{0381F111-7585-42EB-9D91-83B0B45F69F6}" destId="{881B1E3D-EB7C-4618-B578-9BAA3FDBE42C}" srcOrd="1" destOrd="0" parTransId="{0B97DAE6-AB6C-4354-B8CF-F9D5E2F04198}" sibTransId="{F537D0B1-572D-45FB-B381-B4DD6EEB94AD}"/>
    <dgm:cxn modelId="{52123E8C-C47B-4376-B600-E60A635A1CC3}" type="presOf" srcId="{DB566FAF-DAF3-4CBD-A407-35087165D134}" destId="{899F3924-453A-4E05-829F-AEC16FBA4B88}" srcOrd="0" destOrd="0" presId="urn:microsoft.com/office/officeart/2005/8/layout/radial2"/>
    <dgm:cxn modelId="{CE167A7B-0CA2-4201-8B3B-4E4597577186}" srcId="{0381F111-7585-42EB-9D91-83B0B45F69F6}" destId="{8A7EA6C2-98C0-463E-9484-E27053FBC277}" srcOrd="2" destOrd="0" parTransId="{DB566FAF-DAF3-4CBD-A407-35087165D134}" sibTransId="{8B597E2A-C02F-49B9-B6F1-6D2CC421F85E}"/>
    <dgm:cxn modelId="{B479086E-0A4F-4678-8929-4A14926AA1DD}" srcId="{58B56470-5313-4D95-BFF1-23F098D6DB5D}" destId="{875D57DA-F204-4CCC-802B-B7461A9C2892}" srcOrd="0" destOrd="0" parTransId="{9F0B571F-21B0-4E64-BC17-C1DAE7A72FD7}" sibTransId="{136B8C4A-30D6-4CEB-8679-2652358BAF2A}"/>
    <dgm:cxn modelId="{9CB438D0-5E3D-4561-8801-50C52110D889}" srcId="{74685661-BB37-42F7-A13D-09F9FD5565C9}" destId="{06E623B5-5E55-4FF9-A85C-FBCF02F7B336}" srcOrd="0" destOrd="0" parTransId="{F6ABE411-57C0-40A0-ABA7-4CFD5F033598}" sibTransId="{D78D8B91-38AC-4EF4-BA99-AEFE9E8F0F92}"/>
    <dgm:cxn modelId="{D79F2B5E-FE72-4F3C-9846-ED671D029926}" type="presOf" srcId="{8A7EA6C2-98C0-463E-9484-E27053FBC277}" destId="{FA3A0A97-BD82-4032-85F0-8402A42A2AF0}" srcOrd="0" destOrd="0" presId="urn:microsoft.com/office/officeart/2005/8/layout/radial2"/>
    <dgm:cxn modelId="{2A3B604C-3539-4D61-892C-01FA6D0C4076}" type="presOf" srcId="{D27E4701-8CBA-4586-8BD5-AD226317C01A}" destId="{2EEDD5E4-942F-4D4D-A81C-E55A2E8F6902}" srcOrd="0" destOrd="0" presId="urn:microsoft.com/office/officeart/2005/8/layout/radial2"/>
    <dgm:cxn modelId="{3AEFEC97-CEB1-44A3-9730-511E2627467D}" type="presParOf" srcId="{F2108B92-F59F-40ED-8C42-F4A186A5A0F9}" destId="{31034FA4-5D37-45CE-A8DB-53EBA1F24CB7}" srcOrd="0" destOrd="0" presId="urn:microsoft.com/office/officeart/2005/8/layout/radial2"/>
    <dgm:cxn modelId="{9032E5FA-3279-4BF1-9613-736C12B61A10}" type="presParOf" srcId="{31034FA4-5D37-45CE-A8DB-53EBA1F24CB7}" destId="{607E675A-4E70-4729-966C-4FB9900DD766}" srcOrd="0" destOrd="0" presId="urn:microsoft.com/office/officeart/2005/8/layout/radial2"/>
    <dgm:cxn modelId="{CCA03013-0F3A-434D-8629-98AC37450973}" type="presParOf" srcId="{607E675A-4E70-4729-966C-4FB9900DD766}" destId="{DBC0BF34-3135-4BDA-BFEC-C61BDF4BEA76}" srcOrd="0" destOrd="0" presId="urn:microsoft.com/office/officeart/2005/8/layout/radial2"/>
    <dgm:cxn modelId="{B727B825-35E8-4A86-8946-8A9D1595E265}" type="presParOf" srcId="{607E675A-4E70-4729-966C-4FB9900DD766}" destId="{3FE70494-4E45-4D44-A4E6-1DE6348BAA23}" srcOrd="1" destOrd="0" presId="urn:microsoft.com/office/officeart/2005/8/layout/radial2"/>
    <dgm:cxn modelId="{8F928636-FA2A-432F-8A62-594C602DD7E7}" type="presParOf" srcId="{31034FA4-5D37-45CE-A8DB-53EBA1F24CB7}" destId="{B6592046-F419-4EBB-9BEE-7713FF06443F}" srcOrd="1" destOrd="0" presId="urn:microsoft.com/office/officeart/2005/8/layout/radial2"/>
    <dgm:cxn modelId="{CC1FEDD9-A4F9-4FBF-96CC-D324605B8101}" type="presParOf" srcId="{31034FA4-5D37-45CE-A8DB-53EBA1F24CB7}" destId="{8619E175-FD53-4A58-AE39-1E7B3BE6A3F5}" srcOrd="2" destOrd="0" presId="urn:microsoft.com/office/officeart/2005/8/layout/radial2"/>
    <dgm:cxn modelId="{1ED86B50-07FB-41A7-9263-4CDD6D2E5CD6}" type="presParOf" srcId="{8619E175-FD53-4A58-AE39-1E7B3BE6A3F5}" destId="{04B9F66C-E7BA-4E7E-9184-F858F72B784A}" srcOrd="0" destOrd="0" presId="urn:microsoft.com/office/officeart/2005/8/layout/radial2"/>
    <dgm:cxn modelId="{7D0184C7-24F6-4A5F-9BFB-AB688F3864BC}" type="presParOf" srcId="{8619E175-FD53-4A58-AE39-1E7B3BE6A3F5}" destId="{672C9829-F8FB-4B06-BD91-77AACBA4DF17}" srcOrd="1" destOrd="0" presId="urn:microsoft.com/office/officeart/2005/8/layout/radial2"/>
    <dgm:cxn modelId="{C70DF0C7-5719-47A5-B611-8B014E625495}" type="presParOf" srcId="{31034FA4-5D37-45CE-A8DB-53EBA1F24CB7}" destId="{731A5117-918E-4D5E-83C8-06200EDEDB9C}" srcOrd="3" destOrd="0" presId="urn:microsoft.com/office/officeart/2005/8/layout/radial2"/>
    <dgm:cxn modelId="{5FC43B02-CEFF-4391-A633-B7BDA2CDAE7A}" type="presParOf" srcId="{31034FA4-5D37-45CE-A8DB-53EBA1F24CB7}" destId="{6B3360C5-E960-41FC-A923-7734F182722D}" srcOrd="4" destOrd="0" presId="urn:microsoft.com/office/officeart/2005/8/layout/radial2"/>
    <dgm:cxn modelId="{A86C02B1-3EFB-4B58-BD62-66E4C366C894}" type="presParOf" srcId="{6B3360C5-E960-41FC-A923-7734F182722D}" destId="{37449E02-264F-4485-B0FE-DB6E64B193ED}" srcOrd="0" destOrd="0" presId="urn:microsoft.com/office/officeart/2005/8/layout/radial2"/>
    <dgm:cxn modelId="{E8DEE122-8EBD-4DD1-ABA1-56231869FB04}" type="presParOf" srcId="{6B3360C5-E960-41FC-A923-7734F182722D}" destId="{C7A6E3A7-EC7D-49A7-8D2D-2CA5FC92C442}" srcOrd="1" destOrd="0" presId="urn:microsoft.com/office/officeart/2005/8/layout/radial2"/>
    <dgm:cxn modelId="{7E08C08C-549D-46DE-9187-1934A8960257}" type="presParOf" srcId="{31034FA4-5D37-45CE-A8DB-53EBA1F24CB7}" destId="{899F3924-453A-4E05-829F-AEC16FBA4B88}" srcOrd="5" destOrd="0" presId="urn:microsoft.com/office/officeart/2005/8/layout/radial2"/>
    <dgm:cxn modelId="{8CA5BE59-3C4F-4D2D-86D3-812DE9E1A15F}" type="presParOf" srcId="{31034FA4-5D37-45CE-A8DB-53EBA1F24CB7}" destId="{F49BE65F-6BC7-42ED-A216-0ECAFE22C94A}" srcOrd="6" destOrd="0" presId="urn:microsoft.com/office/officeart/2005/8/layout/radial2"/>
    <dgm:cxn modelId="{A4992486-07E4-41B8-A3D5-7ABFAC85381B}" type="presParOf" srcId="{F49BE65F-6BC7-42ED-A216-0ECAFE22C94A}" destId="{FA3A0A97-BD82-4032-85F0-8402A42A2AF0}" srcOrd="0" destOrd="0" presId="urn:microsoft.com/office/officeart/2005/8/layout/radial2"/>
    <dgm:cxn modelId="{930EABCD-9C32-48E6-842A-92D4FE6B822E}" type="presParOf" srcId="{F49BE65F-6BC7-42ED-A216-0ECAFE22C94A}" destId="{53464CC8-FBB6-4B8C-B630-7CFEF0F7BF0A}" srcOrd="1" destOrd="0" presId="urn:microsoft.com/office/officeart/2005/8/layout/radial2"/>
    <dgm:cxn modelId="{59D3B23E-8F1A-4E94-A4EF-6FFC87235B0F}" type="presParOf" srcId="{31034FA4-5D37-45CE-A8DB-53EBA1F24CB7}" destId="{2EEDD5E4-942F-4D4D-A81C-E55A2E8F6902}" srcOrd="7" destOrd="0" presId="urn:microsoft.com/office/officeart/2005/8/layout/radial2"/>
    <dgm:cxn modelId="{EF639B35-48A1-4F44-B89B-66A0C985BE1B}" type="presParOf" srcId="{31034FA4-5D37-45CE-A8DB-53EBA1F24CB7}" destId="{A0A6A6C4-4F79-4670-B58B-B71A7968339F}" srcOrd="8" destOrd="0" presId="urn:microsoft.com/office/officeart/2005/8/layout/radial2"/>
    <dgm:cxn modelId="{3C7268EA-D2B0-4889-B1B8-A5398464F65E}" type="presParOf" srcId="{A0A6A6C4-4F79-4670-B58B-B71A7968339F}" destId="{D5F1698D-C74F-413D-8F21-EA4C0ABA6B63}" srcOrd="0" destOrd="0" presId="urn:microsoft.com/office/officeart/2005/8/layout/radial2"/>
    <dgm:cxn modelId="{58EF3BD7-2883-4AC5-9F5A-968935904288}" type="presParOf" srcId="{A0A6A6C4-4F79-4670-B58B-B71A7968339F}" destId="{591AD5DC-B629-42C0-9E10-FB3889D5801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DD5E4-942F-4D4D-A81C-E55A2E8F6902}">
      <dsp:nvSpPr>
        <dsp:cNvPr id="0" name=""/>
        <dsp:cNvSpPr/>
      </dsp:nvSpPr>
      <dsp:spPr>
        <a:xfrm rot="3681566">
          <a:off x="2202663" y="3505507"/>
          <a:ext cx="925478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925478" y="224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F3924-453A-4E05-829F-AEC16FBA4B88}">
      <dsp:nvSpPr>
        <dsp:cNvPr id="0" name=""/>
        <dsp:cNvSpPr/>
      </dsp:nvSpPr>
      <dsp:spPr>
        <a:xfrm rot="1311854">
          <a:off x="2710189" y="2839629"/>
          <a:ext cx="662402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662402" y="224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A5117-918E-4D5E-83C8-06200EDEDB9C}">
      <dsp:nvSpPr>
        <dsp:cNvPr id="0" name=""/>
        <dsp:cNvSpPr/>
      </dsp:nvSpPr>
      <dsp:spPr>
        <a:xfrm rot="20288146">
          <a:off x="2710189" y="2079431"/>
          <a:ext cx="662402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662402" y="224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592046-F419-4EBB-9BEE-7713FF06443F}">
      <dsp:nvSpPr>
        <dsp:cNvPr id="0" name=""/>
        <dsp:cNvSpPr/>
      </dsp:nvSpPr>
      <dsp:spPr>
        <a:xfrm rot="18476594">
          <a:off x="2435470" y="1496999"/>
          <a:ext cx="818327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818327" y="224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E70494-4E45-4D44-A4E6-1DE6348BAA23}">
      <dsp:nvSpPr>
        <dsp:cNvPr id="0" name=""/>
        <dsp:cNvSpPr/>
      </dsp:nvSpPr>
      <dsp:spPr>
        <a:xfrm>
          <a:off x="1209618" y="1582633"/>
          <a:ext cx="1828162" cy="182816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9F66C-E7BA-4E7E-9184-F858F72B784A}">
      <dsp:nvSpPr>
        <dsp:cNvPr id="0" name=""/>
        <dsp:cNvSpPr/>
      </dsp:nvSpPr>
      <dsp:spPr>
        <a:xfrm>
          <a:off x="2885002" y="215770"/>
          <a:ext cx="1096897" cy="109689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 altLang="en-US" sz="32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045639" y="376407"/>
        <a:ext cx="775623" cy="775623"/>
      </dsp:txXfrm>
    </dsp:sp>
    <dsp:sp modelId="{672C9829-F8FB-4B06-BD91-77AACBA4DF17}">
      <dsp:nvSpPr>
        <dsp:cNvPr id="0" name=""/>
        <dsp:cNvSpPr/>
      </dsp:nvSpPr>
      <dsp:spPr>
        <a:xfrm>
          <a:off x="4091589" y="215770"/>
          <a:ext cx="1645346" cy="10968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altLang="en-US" sz="32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4091589" y="215770"/>
        <a:ext cx="1645346" cy="1096897"/>
      </dsp:txXfrm>
    </dsp:sp>
    <dsp:sp modelId="{37449E02-264F-4485-B0FE-DB6E64B193ED}">
      <dsp:nvSpPr>
        <dsp:cNvPr id="0" name=""/>
        <dsp:cNvSpPr/>
      </dsp:nvSpPr>
      <dsp:spPr>
        <a:xfrm>
          <a:off x="3309317" y="1225806"/>
          <a:ext cx="1096897" cy="1096897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 altLang="en-US" sz="32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469954" y="1386443"/>
        <a:ext cx="775623" cy="775623"/>
      </dsp:txXfrm>
    </dsp:sp>
    <dsp:sp modelId="{C7A6E3A7-EC7D-49A7-8D2D-2CA5FC92C442}">
      <dsp:nvSpPr>
        <dsp:cNvPr id="0" name=""/>
        <dsp:cNvSpPr/>
      </dsp:nvSpPr>
      <dsp:spPr>
        <a:xfrm>
          <a:off x="4515904" y="1225806"/>
          <a:ext cx="1645346" cy="10968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倒掉積水</a:t>
          </a:r>
          <a:endParaRPr lang="zh-TW" altLang="en-US" sz="32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4515904" y="1225806"/>
        <a:ext cx="1645346" cy="1096897"/>
      </dsp:txXfrm>
    </dsp:sp>
    <dsp:sp modelId="{FA3A0A97-BD82-4032-85F0-8402A42A2AF0}">
      <dsp:nvSpPr>
        <dsp:cNvPr id="0" name=""/>
        <dsp:cNvSpPr/>
      </dsp:nvSpPr>
      <dsp:spPr>
        <a:xfrm>
          <a:off x="3309317" y="2641182"/>
          <a:ext cx="1096897" cy="10968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 altLang="en-US" sz="32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469954" y="2801819"/>
        <a:ext cx="775623" cy="775623"/>
      </dsp:txXfrm>
    </dsp:sp>
    <dsp:sp modelId="{53464CC8-FBB6-4B8C-B630-7CFEF0F7BF0A}">
      <dsp:nvSpPr>
        <dsp:cNvPr id="0" name=""/>
        <dsp:cNvSpPr/>
      </dsp:nvSpPr>
      <dsp:spPr>
        <a:xfrm>
          <a:off x="4515904" y="2641182"/>
          <a:ext cx="1645346" cy="10968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清潔容器</a:t>
          </a:r>
          <a:endParaRPr lang="zh-TW" altLang="en-US" sz="32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4515904" y="2641182"/>
        <a:ext cx="1645346" cy="1096897"/>
      </dsp:txXfrm>
    </dsp:sp>
    <dsp:sp modelId="{D5F1698D-C74F-413D-8F21-EA4C0ABA6B63}">
      <dsp:nvSpPr>
        <dsp:cNvPr id="0" name=""/>
        <dsp:cNvSpPr/>
      </dsp:nvSpPr>
      <dsp:spPr>
        <a:xfrm>
          <a:off x="2601629" y="3866934"/>
          <a:ext cx="1096897" cy="1096897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 altLang="en-US" sz="32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762266" y="4027571"/>
        <a:ext cx="775623" cy="775623"/>
      </dsp:txXfrm>
    </dsp:sp>
    <dsp:sp modelId="{591AD5DC-B629-42C0-9E10-FB3889D5801E}">
      <dsp:nvSpPr>
        <dsp:cNvPr id="0" name=""/>
        <dsp:cNvSpPr/>
      </dsp:nvSpPr>
      <dsp:spPr>
        <a:xfrm>
          <a:off x="3808216" y="3866934"/>
          <a:ext cx="1645346" cy="10968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altLang="en-US" sz="32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808216" y="3866934"/>
        <a:ext cx="1645346" cy="10968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81263" y="2955444"/>
            <a:ext cx="3762103" cy="3575985"/>
          </a:xfrm>
          <a:prstGeom prst="noSmoking">
            <a:avLst>
              <a:gd name="adj" fmla="val 1010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8444" l="4506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83099" flipH="1">
            <a:off x="2547257" y="4258490"/>
            <a:ext cx="2248356" cy="199861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37" b="98444" l="4506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67446">
            <a:off x="4795339" y="3778116"/>
            <a:ext cx="2248356" cy="199861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8444" l="4506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55444">
            <a:off x="3246753" y="2290581"/>
            <a:ext cx="2248356" cy="1998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493794" y="483004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439211408"/>
              </p:ext>
            </p:extLst>
          </p:nvPr>
        </p:nvGraphicFramePr>
        <p:xfrm>
          <a:off x="940526" y="1267098"/>
          <a:ext cx="7341326" cy="4963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035041" y="5434149"/>
            <a:ext cx="3108960" cy="1149531"/>
          </a:xfrm>
          <a:prstGeom prst="rightArrow">
            <a:avLst>
              <a:gd name="adj1" fmla="val 54890"/>
              <a:gd name="adj2" fmla="val 50774"/>
            </a:avLst>
          </a:prstGeom>
          <a:solidFill>
            <a:srgbClr val="9999FF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bg1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衛</a:t>
            </a:r>
            <a:r>
              <a:rPr lang="zh-TW" altLang="en-US" sz="2800" dirty="0">
                <a:solidFill>
                  <a:schemeClr val="bg1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福部疾</a:t>
            </a:r>
            <a:r>
              <a:rPr lang="zh-TW" altLang="en-US" sz="2800" dirty="0" smtClean="0">
                <a:solidFill>
                  <a:schemeClr val="bg1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管署</a:t>
            </a:r>
            <a:endParaRPr lang="zh-TW" altLang="en-US" sz="2800" dirty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文鼎中鋼筆行楷</vt:lpstr>
      <vt:lpstr>文鼎粗鋼筆行楷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2019-10-15T02:15:27Z</dcterms:modified>
</cp:coreProperties>
</file>