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5AD6"/>
    <a:srgbClr val="3399FF"/>
    <a:srgbClr val="FF33CC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8EB8B9-9C8A-4A0E-9667-28CE679233FD}" type="doc">
      <dgm:prSet loTypeId="urn:microsoft.com/office/officeart/2005/8/layout/radial2" loCatId="relationship" qsTypeId="urn:microsoft.com/office/officeart/2005/8/quickstyle/3d1" qsCatId="3D" csTypeId="urn:microsoft.com/office/officeart/2005/8/colors/accent4_5" csCatId="accent4" phldr="1"/>
      <dgm:spPr/>
      <dgm:t>
        <a:bodyPr/>
        <a:lstStyle/>
        <a:p>
          <a:endParaRPr lang="zh-TW" altLang="en-US"/>
        </a:p>
      </dgm:t>
    </dgm:pt>
    <dgm:pt modelId="{44561C76-862E-4A82-8C1E-A7044AF2B72C}">
      <dgm:prSet/>
      <dgm:spPr>
        <a:solidFill>
          <a:srgbClr val="3399FF"/>
        </a:solidFill>
      </dgm:spPr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巡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1FFB2E86-A365-4357-915A-F77F4B2044E3}" type="parTrans" cxnId="{7D4BF142-1EBC-465C-85F3-46FC65864220}">
      <dgm:prSet/>
      <dgm:spPr/>
      <dgm:t>
        <a:bodyPr/>
        <a:lstStyle/>
        <a:p>
          <a:endParaRPr lang="zh-TW" altLang="en-US"/>
        </a:p>
      </dgm:t>
    </dgm:pt>
    <dgm:pt modelId="{748113AA-D766-4AD7-B4E2-DE4681DAD4C7}" type="sibTrans" cxnId="{7D4BF142-1EBC-465C-85F3-46FC65864220}">
      <dgm:prSet/>
      <dgm:spPr/>
      <dgm:t>
        <a:bodyPr/>
        <a:lstStyle/>
        <a:p>
          <a:endParaRPr lang="zh-TW" altLang="en-US"/>
        </a:p>
      </dgm:t>
    </dgm:pt>
    <dgm:pt modelId="{747B0476-9166-4806-9666-C30E9B094D60}">
      <dgm:prSet/>
      <dgm:spPr/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巡檢容器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6C0729F6-9490-48AD-A976-AC9EDC54A92E}" type="parTrans" cxnId="{34DA756B-87B4-4B31-AD5E-CA789496D83E}">
      <dgm:prSet/>
      <dgm:spPr/>
      <dgm:t>
        <a:bodyPr/>
        <a:lstStyle/>
        <a:p>
          <a:endParaRPr lang="zh-TW" altLang="en-US"/>
        </a:p>
      </dgm:t>
    </dgm:pt>
    <dgm:pt modelId="{F1B80B2E-497D-4C16-AAED-BF970BF011EA}" type="sibTrans" cxnId="{34DA756B-87B4-4B31-AD5E-CA789496D83E}">
      <dgm:prSet/>
      <dgm:spPr/>
      <dgm:t>
        <a:bodyPr/>
        <a:lstStyle/>
        <a:p>
          <a:endParaRPr lang="zh-TW" altLang="en-US"/>
        </a:p>
      </dgm:t>
    </dgm:pt>
    <dgm:pt modelId="{07CDD941-D0DB-40AA-9891-70A9EE64112E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倒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519BEADD-F0B1-41E8-A5D7-065F2D5E37EF}" type="parTrans" cxnId="{5E96128B-D537-4749-9D73-D624FFA3D8C6}">
      <dgm:prSet/>
      <dgm:spPr/>
      <dgm:t>
        <a:bodyPr/>
        <a:lstStyle/>
        <a:p>
          <a:endParaRPr lang="zh-TW" altLang="en-US"/>
        </a:p>
      </dgm:t>
    </dgm:pt>
    <dgm:pt modelId="{6E8E00AE-1578-4F9C-82AB-2D6A600F663A}" type="sibTrans" cxnId="{5E96128B-D537-4749-9D73-D624FFA3D8C6}">
      <dgm:prSet/>
      <dgm:spPr/>
      <dgm:t>
        <a:bodyPr/>
        <a:lstStyle/>
        <a:p>
          <a:endParaRPr lang="zh-TW" altLang="en-US"/>
        </a:p>
      </dgm:t>
    </dgm:pt>
    <dgm:pt modelId="{544549BB-795C-496D-874D-C140277603CD}">
      <dgm:prSet/>
      <dgm:spPr/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倒掉積水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F60E1ED3-3CF1-46E7-A2E1-896958C7A236}" type="parTrans" cxnId="{5967CDB3-4054-48CE-9ADD-C1E3A3FDA91E}">
      <dgm:prSet/>
      <dgm:spPr/>
      <dgm:t>
        <a:bodyPr/>
        <a:lstStyle/>
        <a:p>
          <a:endParaRPr lang="zh-TW" altLang="en-US"/>
        </a:p>
      </dgm:t>
    </dgm:pt>
    <dgm:pt modelId="{F0E9B500-283D-4BD1-BFEA-4253A1C3B7FA}" type="sibTrans" cxnId="{5967CDB3-4054-48CE-9ADD-C1E3A3FDA91E}">
      <dgm:prSet/>
      <dgm:spPr/>
      <dgm:t>
        <a:bodyPr/>
        <a:lstStyle/>
        <a:p>
          <a:endParaRPr lang="zh-TW" altLang="en-US"/>
        </a:p>
      </dgm:t>
    </dgm:pt>
    <dgm:pt modelId="{2E3CC876-866D-4567-B7EE-8F7093685EEE}">
      <dgm:prSet/>
      <dgm:spPr>
        <a:solidFill>
          <a:srgbClr val="3399FF"/>
        </a:solidFill>
      </dgm:spPr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清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DE55A8CB-2C75-4135-96DF-A6684BBB86BC}" type="parTrans" cxnId="{ECA88869-EF4B-4C21-97CD-0967B1DF6C43}">
      <dgm:prSet/>
      <dgm:spPr/>
      <dgm:t>
        <a:bodyPr/>
        <a:lstStyle/>
        <a:p>
          <a:endParaRPr lang="zh-TW" altLang="en-US"/>
        </a:p>
      </dgm:t>
    </dgm:pt>
    <dgm:pt modelId="{0DFF30F3-958B-4897-A9E9-E8D2E24E1BA8}" type="sibTrans" cxnId="{ECA88869-EF4B-4C21-97CD-0967B1DF6C43}">
      <dgm:prSet/>
      <dgm:spPr/>
      <dgm:t>
        <a:bodyPr/>
        <a:lstStyle/>
        <a:p>
          <a:endParaRPr lang="zh-TW" altLang="en-US"/>
        </a:p>
      </dgm:t>
    </dgm:pt>
    <dgm:pt modelId="{69F9CD89-66B0-4A82-A0D8-79965E5378CE}">
      <dgm:prSet/>
      <dgm:spPr/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清潔容器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1CCEBDCA-20B7-49C6-ABF8-4D3A4C8948DC}" type="parTrans" cxnId="{2F81DF1C-2C53-4231-B3A4-CD9F3C28A114}">
      <dgm:prSet/>
      <dgm:spPr/>
      <dgm:t>
        <a:bodyPr/>
        <a:lstStyle/>
        <a:p>
          <a:endParaRPr lang="zh-TW" altLang="en-US"/>
        </a:p>
      </dgm:t>
    </dgm:pt>
    <dgm:pt modelId="{89DADB93-5E54-40EC-88B2-CD3E87C83D1E}" type="sibTrans" cxnId="{2F81DF1C-2C53-4231-B3A4-CD9F3C28A114}">
      <dgm:prSet/>
      <dgm:spPr/>
      <dgm:t>
        <a:bodyPr/>
        <a:lstStyle/>
        <a:p>
          <a:endParaRPr lang="zh-TW" altLang="en-US"/>
        </a:p>
      </dgm:t>
    </dgm:pt>
    <dgm:pt modelId="{E005E514-D144-4C8E-B51E-0EAE920F01E4}">
      <dgm:prSet/>
      <dgm:spPr>
        <a:solidFill>
          <a:srgbClr val="3399FF"/>
        </a:solidFill>
      </dgm:spPr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刷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F4DB6ADC-2F65-4048-8EBE-984DD8E9EE29}" type="parTrans" cxnId="{8D6B0FD4-D5E0-4385-A07B-60569EA41672}">
      <dgm:prSet/>
      <dgm:spPr/>
      <dgm:t>
        <a:bodyPr/>
        <a:lstStyle/>
        <a:p>
          <a:endParaRPr lang="zh-TW" altLang="en-US"/>
        </a:p>
      </dgm:t>
    </dgm:pt>
    <dgm:pt modelId="{5151AA66-E56C-4855-89E6-522103F6BA2F}" type="sibTrans" cxnId="{8D6B0FD4-D5E0-4385-A07B-60569EA41672}">
      <dgm:prSet/>
      <dgm:spPr/>
      <dgm:t>
        <a:bodyPr/>
        <a:lstStyle/>
        <a:p>
          <a:endParaRPr lang="zh-TW" altLang="en-US"/>
        </a:p>
      </dgm:t>
    </dgm:pt>
    <dgm:pt modelId="{451B383C-EB94-4F3F-8586-0A91E579F22E}">
      <dgm:prSet/>
      <dgm:spPr/>
      <dgm:t>
        <a:bodyPr/>
        <a:lstStyle/>
        <a:p>
          <a:pPr rtl="0"/>
          <a:r>
            <a:rPr 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刷除蟲卵</a:t>
          </a:r>
          <a:endParaRPr lang="zh-TW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FA4BBE26-E791-47BD-B63E-88411ABD92CC}" type="parTrans" cxnId="{FA2BD093-8B25-4225-A17A-DDA90ADE712F}">
      <dgm:prSet/>
      <dgm:spPr/>
      <dgm:t>
        <a:bodyPr/>
        <a:lstStyle/>
        <a:p>
          <a:endParaRPr lang="zh-TW" altLang="en-US"/>
        </a:p>
      </dgm:t>
    </dgm:pt>
    <dgm:pt modelId="{2C4A4523-6C36-464A-BEA8-EA2C7FD4C93D}" type="sibTrans" cxnId="{FA2BD093-8B25-4225-A17A-DDA90ADE712F}">
      <dgm:prSet/>
      <dgm:spPr/>
      <dgm:t>
        <a:bodyPr/>
        <a:lstStyle/>
        <a:p>
          <a:endParaRPr lang="zh-TW" altLang="en-US"/>
        </a:p>
      </dgm:t>
    </dgm:pt>
    <dgm:pt modelId="{45EE65CD-8C22-4DA6-A989-BEA009F8FCE0}" type="pres">
      <dgm:prSet presAssocID="{E98EB8B9-9C8A-4A0E-9667-28CE679233F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37392B7-753C-46E2-B1D6-3402B1250A38}" type="pres">
      <dgm:prSet presAssocID="{E98EB8B9-9C8A-4A0E-9667-28CE679233FD}" presName="cycle" presStyleCnt="0"/>
      <dgm:spPr/>
    </dgm:pt>
    <dgm:pt modelId="{200A4215-444C-4DEE-A7F2-43DEC6A8D5AD}" type="pres">
      <dgm:prSet presAssocID="{E98EB8B9-9C8A-4A0E-9667-28CE679233FD}" presName="centerShape" presStyleCnt="0"/>
      <dgm:spPr/>
    </dgm:pt>
    <dgm:pt modelId="{DA91443C-DB5A-409F-BCEE-10DFEB298679}" type="pres">
      <dgm:prSet presAssocID="{E98EB8B9-9C8A-4A0E-9667-28CE679233FD}" presName="connSite" presStyleLbl="node1" presStyleIdx="0" presStyleCnt="5"/>
      <dgm:spPr/>
    </dgm:pt>
    <dgm:pt modelId="{F3D8BBBF-EF3E-48E3-A514-FB2A121B7A44}" type="pres">
      <dgm:prSet presAssocID="{E98EB8B9-9C8A-4A0E-9667-28CE679233FD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AED8F62-DF00-457C-81E5-BFA7D58D385F}" type="pres">
      <dgm:prSet presAssocID="{1FFB2E86-A365-4357-915A-F77F4B2044E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DAABE88-27BF-4C97-B172-060A5B5B7BE5}" type="pres">
      <dgm:prSet presAssocID="{44561C76-862E-4A82-8C1E-A7044AF2B72C}" presName="node" presStyleCnt="0"/>
      <dgm:spPr/>
    </dgm:pt>
    <dgm:pt modelId="{BE01D714-95B7-4C0B-9260-889B917EE3BE}" type="pres">
      <dgm:prSet presAssocID="{44561C76-862E-4A82-8C1E-A7044AF2B72C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2117C2-9CB2-403A-B5C8-FA576CE5DD18}" type="pres">
      <dgm:prSet presAssocID="{44561C76-862E-4A82-8C1E-A7044AF2B72C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185241-8E22-4612-AC7F-6658247BE37C}" type="pres">
      <dgm:prSet presAssocID="{519BEADD-F0B1-41E8-A5D7-065F2D5E37EF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98ADE5AA-6110-4E9F-82F1-F08D93BCE620}" type="pres">
      <dgm:prSet presAssocID="{07CDD941-D0DB-40AA-9891-70A9EE64112E}" presName="node" presStyleCnt="0"/>
      <dgm:spPr/>
    </dgm:pt>
    <dgm:pt modelId="{5D9FDB5A-5C7A-4547-A3A5-C5D5BE640D83}" type="pres">
      <dgm:prSet presAssocID="{07CDD941-D0DB-40AA-9891-70A9EE64112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5153C5-BFF2-4710-BC05-59053C286B49}" type="pres">
      <dgm:prSet presAssocID="{07CDD941-D0DB-40AA-9891-70A9EE64112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E3F090-9759-4DD6-99CE-ED6BD93961FF}" type="pres">
      <dgm:prSet presAssocID="{DE55A8CB-2C75-4135-96DF-A6684BBB86BC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E9F0525D-7E73-4C26-BE8B-0FA69DED50C5}" type="pres">
      <dgm:prSet presAssocID="{2E3CC876-866D-4567-B7EE-8F7093685EEE}" presName="node" presStyleCnt="0"/>
      <dgm:spPr/>
    </dgm:pt>
    <dgm:pt modelId="{07E9F703-8A63-4ABC-B743-14D159772462}" type="pres">
      <dgm:prSet presAssocID="{2E3CC876-866D-4567-B7EE-8F7093685EEE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2A0E93-5EB8-4735-A4D6-4359999A7489}" type="pres">
      <dgm:prSet presAssocID="{2E3CC876-866D-4567-B7EE-8F7093685EEE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4F3AB8-4384-4EB9-921F-7F45D9FE41FE}" type="pres">
      <dgm:prSet presAssocID="{F4DB6ADC-2F65-4048-8EBE-984DD8E9EE29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3634E06D-1676-47F4-A445-6AF3D1981554}" type="pres">
      <dgm:prSet presAssocID="{E005E514-D144-4C8E-B51E-0EAE920F01E4}" presName="node" presStyleCnt="0"/>
      <dgm:spPr/>
    </dgm:pt>
    <dgm:pt modelId="{ADDB61D4-5DC8-49A8-A6BB-8E6B8489ADD1}" type="pres">
      <dgm:prSet presAssocID="{E005E514-D144-4C8E-B51E-0EAE920F01E4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147E89A-4F82-4E1A-B7B1-C45DFF0A8990}" type="pres">
      <dgm:prSet presAssocID="{E005E514-D144-4C8E-B51E-0EAE920F01E4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B2512BB-378B-473E-A446-7CC52D1FD520}" type="presOf" srcId="{E005E514-D144-4C8E-B51E-0EAE920F01E4}" destId="{ADDB61D4-5DC8-49A8-A6BB-8E6B8489ADD1}" srcOrd="0" destOrd="0" presId="urn:microsoft.com/office/officeart/2005/8/layout/radial2"/>
    <dgm:cxn modelId="{34DA756B-87B4-4B31-AD5E-CA789496D83E}" srcId="{44561C76-862E-4A82-8C1E-A7044AF2B72C}" destId="{747B0476-9166-4806-9666-C30E9B094D60}" srcOrd="0" destOrd="0" parTransId="{6C0729F6-9490-48AD-A976-AC9EDC54A92E}" sibTransId="{F1B80B2E-497D-4C16-AAED-BF970BF011EA}"/>
    <dgm:cxn modelId="{FA2BD093-8B25-4225-A17A-DDA90ADE712F}" srcId="{E005E514-D144-4C8E-B51E-0EAE920F01E4}" destId="{451B383C-EB94-4F3F-8586-0A91E579F22E}" srcOrd="0" destOrd="0" parTransId="{FA4BBE26-E791-47BD-B63E-88411ABD92CC}" sibTransId="{2C4A4523-6C36-464A-BEA8-EA2C7FD4C93D}"/>
    <dgm:cxn modelId="{54C30F54-B1D1-4D91-BA80-51FBFE299C2B}" type="presOf" srcId="{2E3CC876-866D-4567-B7EE-8F7093685EEE}" destId="{07E9F703-8A63-4ABC-B743-14D159772462}" srcOrd="0" destOrd="0" presId="urn:microsoft.com/office/officeart/2005/8/layout/radial2"/>
    <dgm:cxn modelId="{77E39051-11F8-4AA0-9CF4-C487F8A2545E}" type="presOf" srcId="{747B0476-9166-4806-9666-C30E9B094D60}" destId="{612117C2-9CB2-403A-B5C8-FA576CE5DD18}" srcOrd="0" destOrd="0" presId="urn:microsoft.com/office/officeart/2005/8/layout/radial2"/>
    <dgm:cxn modelId="{7D4BF142-1EBC-465C-85F3-46FC65864220}" srcId="{E98EB8B9-9C8A-4A0E-9667-28CE679233FD}" destId="{44561C76-862E-4A82-8C1E-A7044AF2B72C}" srcOrd="0" destOrd="0" parTransId="{1FFB2E86-A365-4357-915A-F77F4B2044E3}" sibTransId="{748113AA-D766-4AD7-B4E2-DE4681DAD4C7}"/>
    <dgm:cxn modelId="{53A960DB-1268-4A7C-B5E5-BBDF55F966BD}" type="presOf" srcId="{F4DB6ADC-2F65-4048-8EBE-984DD8E9EE29}" destId="{814F3AB8-4384-4EB9-921F-7F45D9FE41FE}" srcOrd="0" destOrd="0" presId="urn:microsoft.com/office/officeart/2005/8/layout/radial2"/>
    <dgm:cxn modelId="{2A6874E6-611B-47B8-B6D6-0B89F8DD0ECF}" type="presOf" srcId="{E98EB8B9-9C8A-4A0E-9667-28CE679233FD}" destId="{45EE65CD-8C22-4DA6-A989-BEA009F8FCE0}" srcOrd="0" destOrd="0" presId="urn:microsoft.com/office/officeart/2005/8/layout/radial2"/>
    <dgm:cxn modelId="{2F81DF1C-2C53-4231-B3A4-CD9F3C28A114}" srcId="{2E3CC876-866D-4567-B7EE-8F7093685EEE}" destId="{69F9CD89-66B0-4A82-A0D8-79965E5378CE}" srcOrd="0" destOrd="0" parTransId="{1CCEBDCA-20B7-49C6-ABF8-4D3A4C8948DC}" sibTransId="{89DADB93-5E54-40EC-88B2-CD3E87C83D1E}"/>
    <dgm:cxn modelId="{7DBD6284-4D35-439B-83BE-AE9BF0D17352}" type="presOf" srcId="{DE55A8CB-2C75-4135-96DF-A6684BBB86BC}" destId="{61E3F090-9759-4DD6-99CE-ED6BD93961FF}" srcOrd="0" destOrd="0" presId="urn:microsoft.com/office/officeart/2005/8/layout/radial2"/>
    <dgm:cxn modelId="{DFF6C5B2-4ABA-4E74-8847-386398D64848}" type="presOf" srcId="{07CDD941-D0DB-40AA-9891-70A9EE64112E}" destId="{5D9FDB5A-5C7A-4547-A3A5-C5D5BE640D83}" srcOrd="0" destOrd="0" presId="urn:microsoft.com/office/officeart/2005/8/layout/radial2"/>
    <dgm:cxn modelId="{4071648A-B52A-4371-8019-1CE60D5C3730}" type="presOf" srcId="{69F9CD89-66B0-4A82-A0D8-79965E5378CE}" destId="{6E2A0E93-5EB8-4735-A4D6-4359999A7489}" srcOrd="0" destOrd="0" presId="urn:microsoft.com/office/officeart/2005/8/layout/radial2"/>
    <dgm:cxn modelId="{0D7A72C9-1FBF-43DE-83EC-155324EEF958}" type="presOf" srcId="{1FFB2E86-A365-4357-915A-F77F4B2044E3}" destId="{EAED8F62-DF00-457C-81E5-BFA7D58D385F}" srcOrd="0" destOrd="0" presId="urn:microsoft.com/office/officeart/2005/8/layout/radial2"/>
    <dgm:cxn modelId="{5967CDB3-4054-48CE-9ADD-C1E3A3FDA91E}" srcId="{07CDD941-D0DB-40AA-9891-70A9EE64112E}" destId="{544549BB-795C-496D-874D-C140277603CD}" srcOrd="0" destOrd="0" parTransId="{F60E1ED3-3CF1-46E7-A2E1-896958C7A236}" sibTransId="{F0E9B500-283D-4BD1-BFEA-4253A1C3B7FA}"/>
    <dgm:cxn modelId="{ECA88869-EF4B-4C21-97CD-0967B1DF6C43}" srcId="{E98EB8B9-9C8A-4A0E-9667-28CE679233FD}" destId="{2E3CC876-866D-4567-B7EE-8F7093685EEE}" srcOrd="2" destOrd="0" parTransId="{DE55A8CB-2C75-4135-96DF-A6684BBB86BC}" sibTransId="{0DFF30F3-958B-4897-A9E9-E8D2E24E1BA8}"/>
    <dgm:cxn modelId="{B78EEAFC-A08D-46A0-B129-1C8188753881}" type="presOf" srcId="{544549BB-795C-496D-874D-C140277603CD}" destId="{085153C5-BFF2-4710-BC05-59053C286B49}" srcOrd="0" destOrd="0" presId="urn:microsoft.com/office/officeart/2005/8/layout/radial2"/>
    <dgm:cxn modelId="{853C8591-C05E-447C-AFCA-2782285E7823}" type="presOf" srcId="{44561C76-862E-4A82-8C1E-A7044AF2B72C}" destId="{BE01D714-95B7-4C0B-9260-889B917EE3BE}" srcOrd="0" destOrd="0" presId="urn:microsoft.com/office/officeart/2005/8/layout/radial2"/>
    <dgm:cxn modelId="{8D6B0FD4-D5E0-4385-A07B-60569EA41672}" srcId="{E98EB8B9-9C8A-4A0E-9667-28CE679233FD}" destId="{E005E514-D144-4C8E-B51E-0EAE920F01E4}" srcOrd="3" destOrd="0" parTransId="{F4DB6ADC-2F65-4048-8EBE-984DD8E9EE29}" sibTransId="{5151AA66-E56C-4855-89E6-522103F6BA2F}"/>
    <dgm:cxn modelId="{6C59CA2B-AF94-4875-BCC9-DBA23907F9E2}" type="presOf" srcId="{519BEADD-F0B1-41E8-A5D7-065F2D5E37EF}" destId="{8E185241-8E22-4612-AC7F-6658247BE37C}" srcOrd="0" destOrd="0" presId="urn:microsoft.com/office/officeart/2005/8/layout/radial2"/>
    <dgm:cxn modelId="{63FB3139-E63D-4F9D-A1A0-9C251491AFBB}" type="presOf" srcId="{451B383C-EB94-4F3F-8586-0A91E579F22E}" destId="{0147E89A-4F82-4E1A-B7B1-C45DFF0A8990}" srcOrd="0" destOrd="0" presId="urn:microsoft.com/office/officeart/2005/8/layout/radial2"/>
    <dgm:cxn modelId="{5E96128B-D537-4749-9D73-D624FFA3D8C6}" srcId="{E98EB8B9-9C8A-4A0E-9667-28CE679233FD}" destId="{07CDD941-D0DB-40AA-9891-70A9EE64112E}" srcOrd="1" destOrd="0" parTransId="{519BEADD-F0B1-41E8-A5D7-065F2D5E37EF}" sibTransId="{6E8E00AE-1578-4F9C-82AB-2D6A600F663A}"/>
    <dgm:cxn modelId="{DF47BCD3-BEFC-4BD6-A5FB-0A93AF9161E2}" type="presParOf" srcId="{45EE65CD-8C22-4DA6-A989-BEA009F8FCE0}" destId="{837392B7-753C-46E2-B1D6-3402B1250A38}" srcOrd="0" destOrd="0" presId="urn:microsoft.com/office/officeart/2005/8/layout/radial2"/>
    <dgm:cxn modelId="{68EF3162-6550-483A-AFB7-AB5F8CA61503}" type="presParOf" srcId="{837392B7-753C-46E2-B1D6-3402B1250A38}" destId="{200A4215-444C-4DEE-A7F2-43DEC6A8D5AD}" srcOrd="0" destOrd="0" presId="urn:microsoft.com/office/officeart/2005/8/layout/radial2"/>
    <dgm:cxn modelId="{421BDB22-9FE3-4D68-B419-4E26150FB9B0}" type="presParOf" srcId="{200A4215-444C-4DEE-A7F2-43DEC6A8D5AD}" destId="{DA91443C-DB5A-409F-BCEE-10DFEB298679}" srcOrd="0" destOrd="0" presId="urn:microsoft.com/office/officeart/2005/8/layout/radial2"/>
    <dgm:cxn modelId="{A90820B0-1DFA-4BEA-BBE4-2C6E5979FA82}" type="presParOf" srcId="{200A4215-444C-4DEE-A7F2-43DEC6A8D5AD}" destId="{F3D8BBBF-EF3E-48E3-A514-FB2A121B7A44}" srcOrd="1" destOrd="0" presId="urn:microsoft.com/office/officeart/2005/8/layout/radial2"/>
    <dgm:cxn modelId="{C9C50974-B534-4F4C-98FA-C50B12F93CC8}" type="presParOf" srcId="{837392B7-753C-46E2-B1D6-3402B1250A38}" destId="{EAED8F62-DF00-457C-81E5-BFA7D58D385F}" srcOrd="1" destOrd="0" presId="urn:microsoft.com/office/officeart/2005/8/layout/radial2"/>
    <dgm:cxn modelId="{AAA1635F-7BC1-4BF4-9631-30E294B40160}" type="presParOf" srcId="{837392B7-753C-46E2-B1D6-3402B1250A38}" destId="{DDAABE88-27BF-4C97-B172-060A5B5B7BE5}" srcOrd="2" destOrd="0" presId="urn:microsoft.com/office/officeart/2005/8/layout/radial2"/>
    <dgm:cxn modelId="{B83D2A4B-0D48-46AF-BC8E-00B2DDEDFBA4}" type="presParOf" srcId="{DDAABE88-27BF-4C97-B172-060A5B5B7BE5}" destId="{BE01D714-95B7-4C0B-9260-889B917EE3BE}" srcOrd="0" destOrd="0" presId="urn:microsoft.com/office/officeart/2005/8/layout/radial2"/>
    <dgm:cxn modelId="{DC85C1DA-4C57-4D38-B42C-DFB3126ABBD6}" type="presParOf" srcId="{DDAABE88-27BF-4C97-B172-060A5B5B7BE5}" destId="{612117C2-9CB2-403A-B5C8-FA576CE5DD18}" srcOrd="1" destOrd="0" presId="urn:microsoft.com/office/officeart/2005/8/layout/radial2"/>
    <dgm:cxn modelId="{076D9267-925B-4231-B6AF-2528E2EE52CA}" type="presParOf" srcId="{837392B7-753C-46E2-B1D6-3402B1250A38}" destId="{8E185241-8E22-4612-AC7F-6658247BE37C}" srcOrd="3" destOrd="0" presId="urn:microsoft.com/office/officeart/2005/8/layout/radial2"/>
    <dgm:cxn modelId="{5E0759A0-6E59-4C48-8CDB-93DE3B85BAA1}" type="presParOf" srcId="{837392B7-753C-46E2-B1D6-3402B1250A38}" destId="{98ADE5AA-6110-4E9F-82F1-F08D93BCE620}" srcOrd="4" destOrd="0" presId="urn:microsoft.com/office/officeart/2005/8/layout/radial2"/>
    <dgm:cxn modelId="{76606123-5591-4D86-8D4D-B85F46AA7940}" type="presParOf" srcId="{98ADE5AA-6110-4E9F-82F1-F08D93BCE620}" destId="{5D9FDB5A-5C7A-4547-A3A5-C5D5BE640D83}" srcOrd="0" destOrd="0" presId="urn:microsoft.com/office/officeart/2005/8/layout/radial2"/>
    <dgm:cxn modelId="{A00E6A32-B4C1-454E-85FA-0B1E398C3B1E}" type="presParOf" srcId="{98ADE5AA-6110-4E9F-82F1-F08D93BCE620}" destId="{085153C5-BFF2-4710-BC05-59053C286B49}" srcOrd="1" destOrd="0" presId="urn:microsoft.com/office/officeart/2005/8/layout/radial2"/>
    <dgm:cxn modelId="{D3E91F94-92A0-4BB5-A3B7-25378D184BE6}" type="presParOf" srcId="{837392B7-753C-46E2-B1D6-3402B1250A38}" destId="{61E3F090-9759-4DD6-99CE-ED6BD93961FF}" srcOrd="5" destOrd="0" presId="urn:microsoft.com/office/officeart/2005/8/layout/radial2"/>
    <dgm:cxn modelId="{4CD4E3E8-F086-476A-9154-60C8C460A26B}" type="presParOf" srcId="{837392B7-753C-46E2-B1D6-3402B1250A38}" destId="{E9F0525D-7E73-4C26-BE8B-0FA69DED50C5}" srcOrd="6" destOrd="0" presId="urn:microsoft.com/office/officeart/2005/8/layout/radial2"/>
    <dgm:cxn modelId="{7A770779-56AF-467A-A480-4B7EB5013B7E}" type="presParOf" srcId="{E9F0525D-7E73-4C26-BE8B-0FA69DED50C5}" destId="{07E9F703-8A63-4ABC-B743-14D159772462}" srcOrd="0" destOrd="0" presId="urn:microsoft.com/office/officeart/2005/8/layout/radial2"/>
    <dgm:cxn modelId="{7C8FE284-AD1E-4FE9-8F7A-F807FC324495}" type="presParOf" srcId="{E9F0525D-7E73-4C26-BE8B-0FA69DED50C5}" destId="{6E2A0E93-5EB8-4735-A4D6-4359999A7489}" srcOrd="1" destOrd="0" presId="urn:microsoft.com/office/officeart/2005/8/layout/radial2"/>
    <dgm:cxn modelId="{686476C9-B79A-4B8D-BC9A-6EFD4D53FB7B}" type="presParOf" srcId="{837392B7-753C-46E2-B1D6-3402B1250A38}" destId="{814F3AB8-4384-4EB9-921F-7F45D9FE41FE}" srcOrd="7" destOrd="0" presId="urn:microsoft.com/office/officeart/2005/8/layout/radial2"/>
    <dgm:cxn modelId="{CF668139-ADA1-4C2B-B332-C2AE55B0FD34}" type="presParOf" srcId="{837392B7-753C-46E2-B1D6-3402B1250A38}" destId="{3634E06D-1676-47F4-A445-6AF3D1981554}" srcOrd="8" destOrd="0" presId="urn:microsoft.com/office/officeart/2005/8/layout/radial2"/>
    <dgm:cxn modelId="{25EDC3E4-45F7-4A20-A58F-4E5A9F2C029A}" type="presParOf" srcId="{3634E06D-1676-47F4-A445-6AF3D1981554}" destId="{ADDB61D4-5DC8-49A8-A6BB-8E6B8489ADD1}" srcOrd="0" destOrd="0" presId="urn:microsoft.com/office/officeart/2005/8/layout/radial2"/>
    <dgm:cxn modelId="{998F74BC-64D3-4A78-970D-9924E260B12C}" type="presParOf" srcId="{3634E06D-1676-47F4-A445-6AF3D1981554}" destId="{0147E89A-4F82-4E1A-B7B1-C45DFF0A899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4F3AB8-4384-4EB9-921F-7F45D9FE41FE}">
      <dsp:nvSpPr>
        <dsp:cNvPr id="0" name=""/>
        <dsp:cNvSpPr/>
      </dsp:nvSpPr>
      <dsp:spPr>
        <a:xfrm rot="3681709">
          <a:off x="2067368" y="3193094"/>
          <a:ext cx="843048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843048" y="2201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E3F090-9759-4DD6-99CE-ED6BD93961FF}">
      <dsp:nvSpPr>
        <dsp:cNvPr id="0" name=""/>
        <dsp:cNvSpPr/>
      </dsp:nvSpPr>
      <dsp:spPr>
        <a:xfrm rot="1311924">
          <a:off x="2529823" y="2586404"/>
          <a:ext cx="603297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603297" y="2201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185241-8E22-4612-AC7F-6658247BE37C}">
      <dsp:nvSpPr>
        <dsp:cNvPr id="0" name=""/>
        <dsp:cNvSpPr/>
      </dsp:nvSpPr>
      <dsp:spPr>
        <a:xfrm rot="20288076">
          <a:off x="2529823" y="1893766"/>
          <a:ext cx="603297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603297" y="2201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ED8F62-DF00-457C-81E5-BFA7D58D385F}">
      <dsp:nvSpPr>
        <dsp:cNvPr id="0" name=""/>
        <dsp:cNvSpPr/>
      </dsp:nvSpPr>
      <dsp:spPr>
        <a:xfrm rot="17918291">
          <a:off x="2067368" y="1287076"/>
          <a:ext cx="843048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843048" y="2201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D8BBBF-EF3E-48E3-A514-FB2A121B7A44}">
      <dsp:nvSpPr>
        <dsp:cNvPr id="0" name=""/>
        <dsp:cNvSpPr/>
      </dsp:nvSpPr>
      <dsp:spPr>
        <a:xfrm>
          <a:off x="1135540" y="1429170"/>
          <a:ext cx="1665863" cy="166586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E01D714-95B7-4C0B-9260-889B917EE3BE}">
      <dsp:nvSpPr>
        <dsp:cNvPr id="0" name=""/>
        <dsp:cNvSpPr/>
      </dsp:nvSpPr>
      <dsp:spPr>
        <a:xfrm>
          <a:off x="2430684" y="757"/>
          <a:ext cx="999517" cy="999517"/>
        </a:xfrm>
        <a:prstGeom prst="ellipse">
          <a:avLst/>
        </a:prstGeom>
        <a:solidFill>
          <a:srgbClr val="3399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巡</a:t>
          </a:r>
          <a:endParaRPr lang="zh-TW" sz="43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2577060" y="147133"/>
        <a:ext cx="706765" cy="706765"/>
      </dsp:txXfrm>
    </dsp:sp>
    <dsp:sp modelId="{612117C2-9CB2-403A-B5C8-FA576CE5DD18}">
      <dsp:nvSpPr>
        <dsp:cNvPr id="0" name=""/>
        <dsp:cNvSpPr/>
      </dsp:nvSpPr>
      <dsp:spPr>
        <a:xfrm>
          <a:off x="3530153" y="757"/>
          <a:ext cx="1499276" cy="999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巡檢容器</a:t>
          </a:r>
          <a:endParaRPr lang="zh-TW" sz="33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3530153" y="757"/>
        <a:ext cx="1499276" cy="999517"/>
      </dsp:txXfrm>
    </dsp:sp>
    <dsp:sp modelId="{5D9FDB5A-5C7A-4547-A3A5-C5D5BE640D83}">
      <dsp:nvSpPr>
        <dsp:cNvPr id="0" name=""/>
        <dsp:cNvSpPr/>
      </dsp:nvSpPr>
      <dsp:spPr>
        <a:xfrm>
          <a:off x="3075469" y="1117557"/>
          <a:ext cx="999517" cy="999517"/>
        </a:xfrm>
        <a:prstGeom prst="ellipse">
          <a:avLst/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倒</a:t>
          </a:r>
          <a:endParaRPr lang="zh-TW" sz="43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3221845" y="1263933"/>
        <a:ext cx="706765" cy="706765"/>
      </dsp:txXfrm>
    </dsp:sp>
    <dsp:sp modelId="{085153C5-BFF2-4710-BC05-59053C286B49}">
      <dsp:nvSpPr>
        <dsp:cNvPr id="0" name=""/>
        <dsp:cNvSpPr/>
      </dsp:nvSpPr>
      <dsp:spPr>
        <a:xfrm>
          <a:off x="4174939" y="1117557"/>
          <a:ext cx="1499276" cy="999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倒掉積水</a:t>
          </a:r>
          <a:endParaRPr lang="zh-TW" sz="33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4174939" y="1117557"/>
        <a:ext cx="1499276" cy="999517"/>
      </dsp:txXfrm>
    </dsp:sp>
    <dsp:sp modelId="{07E9F703-8A63-4ABC-B743-14D159772462}">
      <dsp:nvSpPr>
        <dsp:cNvPr id="0" name=""/>
        <dsp:cNvSpPr/>
      </dsp:nvSpPr>
      <dsp:spPr>
        <a:xfrm>
          <a:off x="3075469" y="2407128"/>
          <a:ext cx="999517" cy="999517"/>
        </a:xfrm>
        <a:prstGeom prst="ellipse">
          <a:avLst/>
        </a:prstGeom>
        <a:solidFill>
          <a:srgbClr val="3399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清</a:t>
          </a:r>
          <a:endParaRPr lang="zh-TW" sz="43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3221845" y="2553504"/>
        <a:ext cx="706765" cy="706765"/>
      </dsp:txXfrm>
    </dsp:sp>
    <dsp:sp modelId="{6E2A0E93-5EB8-4735-A4D6-4359999A7489}">
      <dsp:nvSpPr>
        <dsp:cNvPr id="0" name=""/>
        <dsp:cNvSpPr/>
      </dsp:nvSpPr>
      <dsp:spPr>
        <a:xfrm>
          <a:off x="4174939" y="2407128"/>
          <a:ext cx="1499276" cy="999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清潔容器</a:t>
          </a:r>
          <a:endParaRPr lang="zh-TW" sz="33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4174939" y="2407128"/>
        <a:ext cx="1499276" cy="999517"/>
      </dsp:txXfrm>
    </dsp:sp>
    <dsp:sp modelId="{ADDB61D4-5DC8-49A8-A6BB-8E6B8489ADD1}">
      <dsp:nvSpPr>
        <dsp:cNvPr id="0" name=""/>
        <dsp:cNvSpPr/>
      </dsp:nvSpPr>
      <dsp:spPr>
        <a:xfrm>
          <a:off x="2430684" y="3523928"/>
          <a:ext cx="999517" cy="999517"/>
        </a:xfrm>
        <a:prstGeom prst="ellipse">
          <a:avLst/>
        </a:prstGeom>
        <a:solidFill>
          <a:srgbClr val="3399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刷</a:t>
          </a:r>
          <a:endParaRPr lang="zh-TW" sz="43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2577060" y="3670304"/>
        <a:ext cx="706765" cy="706765"/>
      </dsp:txXfrm>
    </dsp:sp>
    <dsp:sp modelId="{0147E89A-4F82-4E1A-B7B1-C45DFF0A8990}">
      <dsp:nvSpPr>
        <dsp:cNvPr id="0" name=""/>
        <dsp:cNvSpPr/>
      </dsp:nvSpPr>
      <dsp:spPr>
        <a:xfrm>
          <a:off x="3530153" y="3523928"/>
          <a:ext cx="1499276" cy="999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粗廣告體" panose="020B0609010101010101" pitchFamily="49" charset="-120"/>
              <a:ea typeface="文鼎粗廣告體" panose="020B0609010101010101" pitchFamily="49" charset="-120"/>
            </a:rPr>
            <a:t>刷除蟲卵</a:t>
          </a:r>
          <a:endParaRPr lang="zh-TW" sz="3300" kern="1200" dirty="0"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3530153" y="3523928"/>
        <a:ext cx="1499276" cy="9995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86446" y="2955444"/>
            <a:ext cx="3683725" cy="3471481"/>
          </a:xfrm>
          <a:prstGeom prst="noSmoking">
            <a:avLst>
              <a:gd name="adj" fmla="val 1082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615" b="97925" l="214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70220" flipH="1">
            <a:off x="2299024" y="4096517"/>
            <a:ext cx="2086577" cy="172612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113" b="97017" l="2468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8182">
            <a:off x="3902314" y="2955444"/>
            <a:ext cx="1807856" cy="149555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707" b="97925" l="2468" r="9957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8696">
            <a:off x="4567080" y="4527685"/>
            <a:ext cx="1718441" cy="1547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611208677"/>
              </p:ext>
            </p:extLst>
          </p:nvPr>
        </p:nvGraphicFramePr>
        <p:xfrm>
          <a:off x="836024" y="1341020"/>
          <a:ext cx="6809756" cy="45242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930536" y="4689566"/>
            <a:ext cx="3030583" cy="1463040"/>
          </a:xfrm>
          <a:prstGeom prst="rightArrow">
            <a:avLst>
              <a:gd name="adj1" fmla="val 57223"/>
              <a:gd name="adj2" fmla="val 59910"/>
            </a:avLst>
          </a:prstGeom>
          <a:solidFill>
            <a:srgbClr val="C45AD6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衛福部疾管署</a:t>
            </a:r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文鼎粗廣告體</vt:lpstr>
      <vt:lpstr>文鼎細鋼筆行楷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2019-10-15T02:09:41Z</dcterms:modified>
</cp:coreProperties>
</file>