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1AC418-24B7-46F5-B06C-CBB35506B9B8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90FC5CC-68B7-4646-A6DC-8D03241E950F}">
      <dgm:prSet/>
      <dgm:spPr/>
      <dgm:t>
        <a:bodyPr/>
        <a:lstStyle/>
        <a:p>
          <a:pPr rtl="0"/>
          <a:r>
            <a:rPr lang="zh-TW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</a:t>
          </a:r>
          <a:endParaRPr lang="zh-TW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EE9FA38-5025-4F7A-AB4B-69B144F0E0D7}" type="parTrans" cxnId="{2B07E928-7357-49E3-BD5C-F32BCF9D39CD}">
      <dgm:prSet/>
      <dgm:spPr/>
      <dgm:t>
        <a:bodyPr/>
        <a:lstStyle/>
        <a:p>
          <a:endParaRPr lang="zh-TW" altLang="en-US"/>
        </a:p>
      </dgm:t>
    </dgm:pt>
    <dgm:pt modelId="{E1D60351-7BC7-42AF-930C-F503B73368C0}" type="sibTrans" cxnId="{2B07E928-7357-49E3-BD5C-F32BCF9D39CD}">
      <dgm:prSet/>
      <dgm:spPr/>
      <dgm:t>
        <a:bodyPr/>
        <a:lstStyle/>
        <a:p>
          <a:endParaRPr lang="zh-TW" altLang="en-US"/>
        </a:p>
      </dgm:t>
    </dgm:pt>
    <dgm:pt modelId="{828EC1A9-44CA-455F-9F68-2813B4E4F622}">
      <dgm:prSet/>
      <dgm:spPr/>
      <dgm:t>
        <a:bodyPr/>
        <a:lstStyle/>
        <a:p>
          <a:pPr rtl="0"/>
          <a:r>
            <a:rPr lang="zh-TW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巡檢容器</a:t>
          </a:r>
          <a:endParaRPr lang="zh-TW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BD63E16-1095-4A8D-9128-284BCA11554B}" type="parTrans" cxnId="{118FF00E-6167-454F-971C-83E84932D18B}">
      <dgm:prSet/>
      <dgm:spPr/>
      <dgm:t>
        <a:bodyPr/>
        <a:lstStyle/>
        <a:p>
          <a:endParaRPr lang="zh-TW" altLang="en-US"/>
        </a:p>
      </dgm:t>
    </dgm:pt>
    <dgm:pt modelId="{5EC365F5-9264-4E47-88C1-6694A64CD059}" type="sibTrans" cxnId="{118FF00E-6167-454F-971C-83E84932D18B}">
      <dgm:prSet/>
      <dgm:spPr/>
      <dgm:t>
        <a:bodyPr/>
        <a:lstStyle/>
        <a:p>
          <a:endParaRPr lang="zh-TW" altLang="en-US"/>
        </a:p>
      </dgm:t>
    </dgm:pt>
    <dgm:pt modelId="{9E5A443C-2B9D-4ECF-8396-9869825E5CF2}">
      <dgm:prSet/>
      <dgm:spPr/>
      <dgm:t>
        <a:bodyPr/>
        <a:lstStyle/>
        <a:p>
          <a:pPr rtl="0"/>
          <a:r>
            <a:rPr lang="zh-TW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</a:t>
          </a:r>
          <a:endParaRPr lang="zh-TW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F6ACC9E-5E5B-4BB8-8FCB-BBBA09C94ABF}" type="parTrans" cxnId="{571C265C-03CC-4B55-859A-613402536D22}">
      <dgm:prSet/>
      <dgm:spPr/>
      <dgm:t>
        <a:bodyPr/>
        <a:lstStyle/>
        <a:p>
          <a:endParaRPr lang="zh-TW" altLang="en-US"/>
        </a:p>
      </dgm:t>
    </dgm:pt>
    <dgm:pt modelId="{FDB0DA04-937F-44BC-8B50-90288C9E3440}" type="sibTrans" cxnId="{571C265C-03CC-4B55-859A-613402536D22}">
      <dgm:prSet/>
      <dgm:spPr/>
      <dgm:t>
        <a:bodyPr/>
        <a:lstStyle/>
        <a:p>
          <a:endParaRPr lang="zh-TW" altLang="en-US"/>
        </a:p>
      </dgm:t>
    </dgm:pt>
    <dgm:pt modelId="{59F14BD6-8303-4B09-BD72-5EADF7CCC654}">
      <dgm:prSet/>
      <dgm:spPr/>
      <dgm:t>
        <a:bodyPr/>
        <a:lstStyle/>
        <a:p>
          <a:pPr rtl="0"/>
          <a:r>
            <a:rPr lang="zh-TW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倒掉積水</a:t>
          </a:r>
          <a:endParaRPr lang="zh-TW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9C5372C-59A1-4DA9-8148-0434F8727D33}" type="parTrans" cxnId="{559E3850-212B-4835-9228-B6C55AA68DED}">
      <dgm:prSet/>
      <dgm:spPr/>
      <dgm:t>
        <a:bodyPr/>
        <a:lstStyle/>
        <a:p>
          <a:endParaRPr lang="zh-TW" altLang="en-US"/>
        </a:p>
      </dgm:t>
    </dgm:pt>
    <dgm:pt modelId="{3107CAC8-5B8F-4ED2-9340-ED5C1C894F2E}" type="sibTrans" cxnId="{559E3850-212B-4835-9228-B6C55AA68DED}">
      <dgm:prSet/>
      <dgm:spPr/>
      <dgm:t>
        <a:bodyPr/>
        <a:lstStyle/>
        <a:p>
          <a:endParaRPr lang="zh-TW" altLang="en-US"/>
        </a:p>
      </dgm:t>
    </dgm:pt>
    <dgm:pt modelId="{D69C6EA8-C119-4965-A404-628C3A28383E}">
      <dgm:prSet/>
      <dgm:spPr/>
      <dgm:t>
        <a:bodyPr/>
        <a:lstStyle/>
        <a:p>
          <a:pPr rtl="0"/>
          <a:r>
            <a:rPr lang="zh-TW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</a:t>
          </a:r>
          <a:endParaRPr lang="zh-TW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31994E-E0F1-42D3-A0AB-BF55D528FEAB}" type="parTrans" cxnId="{95351308-7D6F-412E-95F1-84CC7E161D9A}">
      <dgm:prSet/>
      <dgm:spPr/>
      <dgm:t>
        <a:bodyPr/>
        <a:lstStyle/>
        <a:p>
          <a:endParaRPr lang="zh-TW" altLang="en-US"/>
        </a:p>
      </dgm:t>
    </dgm:pt>
    <dgm:pt modelId="{50D89283-E443-4DA4-9C8F-02F0AD09A43E}" type="sibTrans" cxnId="{95351308-7D6F-412E-95F1-84CC7E161D9A}">
      <dgm:prSet/>
      <dgm:spPr/>
      <dgm:t>
        <a:bodyPr/>
        <a:lstStyle/>
        <a:p>
          <a:endParaRPr lang="zh-TW" altLang="en-US"/>
        </a:p>
      </dgm:t>
    </dgm:pt>
    <dgm:pt modelId="{E50D2A00-A7DB-40FB-BBD0-5112852C64A3}">
      <dgm:prSet/>
      <dgm:spPr/>
      <dgm:t>
        <a:bodyPr/>
        <a:lstStyle/>
        <a:p>
          <a:pPr rtl="0"/>
          <a:r>
            <a:rPr lang="zh-TW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清潔容器</a:t>
          </a:r>
          <a:endParaRPr lang="zh-TW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156110E-78A0-4727-AB33-0433D6354CEB}" type="parTrans" cxnId="{0A139A89-7435-44A6-8E79-84FA14782490}">
      <dgm:prSet/>
      <dgm:spPr/>
      <dgm:t>
        <a:bodyPr/>
        <a:lstStyle/>
        <a:p>
          <a:endParaRPr lang="zh-TW" altLang="en-US"/>
        </a:p>
      </dgm:t>
    </dgm:pt>
    <dgm:pt modelId="{0EF3DDBC-0193-4133-A44C-8F3C699182B6}" type="sibTrans" cxnId="{0A139A89-7435-44A6-8E79-84FA14782490}">
      <dgm:prSet/>
      <dgm:spPr/>
      <dgm:t>
        <a:bodyPr/>
        <a:lstStyle/>
        <a:p>
          <a:endParaRPr lang="zh-TW" altLang="en-US"/>
        </a:p>
      </dgm:t>
    </dgm:pt>
    <dgm:pt modelId="{FA01D3DB-55FC-4C05-82E6-824F6E9114B8}">
      <dgm:prSet/>
      <dgm:spPr/>
      <dgm:t>
        <a:bodyPr/>
        <a:lstStyle/>
        <a:p>
          <a:pPr rtl="0"/>
          <a:r>
            <a:rPr lang="zh-TW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</a:t>
          </a:r>
          <a:endParaRPr lang="zh-TW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9E8C792-B000-4994-A55E-EBD9750FB67A}" type="parTrans" cxnId="{6D93387A-5866-43F3-A6C1-C474ECD08E7A}">
      <dgm:prSet/>
      <dgm:spPr/>
      <dgm:t>
        <a:bodyPr/>
        <a:lstStyle/>
        <a:p>
          <a:endParaRPr lang="zh-TW" altLang="en-US"/>
        </a:p>
      </dgm:t>
    </dgm:pt>
    <dgm:pt modelId="{EDC076D7-5920-4CF4-93C4-245438592674}" type="sibTrans" cxnId="{6D93387A-5866-43F3-A6C1-C474ECD08E7A}">
      <dgm:prSet/>
      <dgm:spPr/>
      <dgm:t>
        <a:bodyPr/>
        <a:lstStyle/>
        <a:p>
          <a:endParaRPr lang="zh-TW" altLang="en-US"/>
        </a:p>
      </dgm:t>
    </dgm:pt>
    <dgm:pt modelId="{35996591-3645-498F-BC82-22033F886F89}">
      <dgm:prSet/>
      <dgm:spPr/>
      <dgm:t>
        <a:bodyPr/>
        <a:lstStyle/>
        <a:p>
          <a:pPr rtl="0"/>
          <a:r>
            <a:rPr lang="zh-TW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刷除蟲卵</a:t>
          </a:r>
          <a:endParaRPr lang="zh-TW" b="1" i="1" u="sng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33A181A-BD04-4B25-91E9-D670F96A3943}" type="parTrans" cxnId="{94824FD7-CC39-4D66-9257-74CC75F40C8F}">
      <dgm:prSet/>
      <dgm:spPr/>
      <dgm:t>
        <a:bodyPr/>
        <a:lstStyle/>
        <a:p>
          <a:endParaRPr lang="zh-TW" altLang="en-US"/>
        </a:p>
      </dgm:t>
    </dgm:pt>
    <dgm:pt modelId="{DF7FDD9F-AB3A-4B31-94D8-AA2C34460474}" type="sibTrans" cxnId="{94824FD7-CC39-4D66-9257-74CC75F40C8F}">
      <dgm:prSet/>
      <dgm:spPr/>
      <dgm:t>
        <a:bodyPr/>
        <a:lstStyle/>
        <a:p>
          <a:endParaRPr lang="zh-TW" altLang="en-US"/>
        </a:p>
      </dgm:t>
    </dgm:pt>
    <dgm:pt modelId="{E215AD00-06B2-4295-BD99-C158B8EBBE09}" type="pres">
      <dgm:prSet presAssocID="{D91AC418-24B7-46F5-B06C-CBB35506B9B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895995A-EE00-4F2F-A073-6D47B6826BEC}" type="pres">
      <dgm:prSet presAssocID="{D91AC418-24B7-46F5-B06C-CBB35506B9B8}" presName="cycle" presStyleCnt="0"/>
      <dgm:spPr/>
    </dgm:pt>
    <dgm:pt modelId="{E94503B1-C208-44E3-9D8F-AED03FA74ED1}" type="pres">
      <dgm:prSet presAssocID="{D91AC418-24B7-46F5-B06C-CBB35506B9B8}" presName="centerShape" presStyleCnt="0"/>
      <dgm:spPr/>
    </dgm:pt>
    <dgm:pt modelId="{84A7E904-2EF3-49B1-9BE0-E3D15E5D0D4D}" type="pres">
      <dgm:prSet presAssocID="{D91AC418-24B7-46F5-B06C-CBB35506B9B8}" presName="connSite" presStyleLbl="node1" presStyleIdx="0" presStyleCnt="5"/>
      <dgm:spPr/>
    </dgm:pt>
    <dgm:pt modelId="{98CF0165-ECD2-4A73-89E6-53852716D796}" type="pres">
      <dgm:prSet presAssocID="{D91AC418-24B7-46F5-B06C-CBB35506B9B8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75F642C-4A8F-4833-BDD4-A13F9D8D3171}" type="pres">
      <dgm:prSet presAssocID="{7EE9FA38-5025-4F7A-AB4B-69B144F0E0D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BB56D726-FE56-4582-82AC-750705E7C80A}" type="pres">
      <dgm:prSet presAssocID="{D90FC5CC-68B7-4646-A6DC-8D03241E950F}" presName="node" presStyleCnt="0"/>
      <dgm:spPr/>
    </dgm:pt>
    <dgm:pt modelId="{A21F3509-F9A5-4D88-8E1B-7D9B9314054B}" type="pres">
      <dgm:prSet presAssocID="{D90FC5CC-68B7-4646-A6DC-8D03241E950F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9F6572-1C8C-4D93-9C34-363C41A6F9B4}" type="pres">
      <dgm:prSet presAssocID="{D90FC5CC-68B7-4646-A6DC-8D03241E950F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9931D6-38E8-44D2-A89A-C1D68754FFC0}" type="pres">
      <dgm:prSet presAssocID="{EF6ACC9E-5E5B-4BB8-8FCB-BBBA09C94AB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DB9EB57-1075-4CA4-8821-784947C3201B}" type="pres">
      <dgm:prSet presAssocID="{9E5A443C-2B9D-4ECF-8396-9869825E5CF2}" presName="node" presStyleCnt="0"/>
      <dgm:spPr/>
    </dgm:pt>
    <dgm:pt modelId="{800E51E8-9BE5-41C2-96BD-34B9E72CA578}" type="pres">
      <dgm:prSet presAssocID="{9E5A443C-2B9D-4ECF-8396-9869825E5CF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1ADBF4-236D-4461-A99C-A5298D8B9CB4}" type="pres">
      <dgm:prSet presAssocID="{9E5A443C-2B9D-4ECF-8396-9869825E5CF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B86484-B4E8-4491-9189-398BEE153D71}" type="pres">
      <dgm:prSet presAssocID="{D631994E-E0F1-42D3-A0AB-BF55D528FEA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395B4D7-CC0E-4B56-81E4-28BD0736AE0B}" type="pres">
      <dgm:prSet presAssocID="{D69C6EA8-C119-4965-A404-628C3A28383E}" presName="node" presStyleCnt="0"/>
      <dgm:spPr/>
    </dgm:pt>
    <dgm:pt modelId="{A46EE887-4761-4FC4-B704-23994F16384E}" type="pres">
      <dgm:prSet presAssocID="{D69C6EA8-C119-4965-A404-628C3A28383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9EE40C-D42F-4D18-AEFE-0535072C08B2}" type="pres">
      <dgm:prSet presAssocID="{D69C6EA8-C119-4965-A404-628C3A28383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65217F-21D5-4C1C-8804-C39EE45F9427}" type="pres">
      <dgm:prSet presAssocID="{49E8C792-B000-4994-A55E-EBD9750FB67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B9943E2-EA87-46F5-B63C-0BD36A1F6EF2}" type="pres">
      <dgm:prSet presAssocID="{FA01D3DB-55FC-4C05-82E6-824F6E9114B8}" presName="node" presStyleCnt="0"/>
      <dgm:spPr/>
    </dgm:pt>
    <dgm:pt modelId="{17D7DAF0-F7FC-4D1C-8621-8765EE1A9A7F}" type="pres">
      <dgm:prSet presAssocID="{FA01D3DB-55FC-4C05-82E6-824F6E9114B8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92008A-33CD-4390-A936-3D6E8510056C}" type="pres">
      <dgm:prSet presAssocID="{FA01D3DB-55FC-4C05-82E6-824F6E9114B8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7BDCC1F-CD8E-44BF-B37F-B0FED2D3B33E}" type="presOf" srcId="{D90FC5CC-68B7-4646-A6DC-8D03241E950F}" destId="{A21F3509-F9A5-4D88-8E1B-7D9B9314054B}" srcOrd="0" destOrd="0" presId="urn:microsoft.com/office/officeart/2005/8/layout/radial2"/>
    <dgm:cxn modelId="{5A165C1D-AEBA-4445-B882-2279EF13F58D}" type="presOf" srcId="{D91AC418-24B7-46F5-B06C-CBB35506B9B8}" destId="{E215AD00-06B2-4295-BD99-C158B8EBBE09}" srcOrd="0" destOrd="0" presId="urn:microsoft.com/office/officeart/2005/8/layout/radial2"/>
    <dgm:cxn modelId="{52144857-318E-401D-AEAF-5646DBE0D538}" type="presOf" srcId="{59F14BD6-8303-4B09-BD72-5EADF7CCC654}" destId="{5C1ADBF4-236D-4461-A99C-A5298D8B9CB4}" srcOrd="0" destOrd="0" presId="urn:microsoft.com/office/officeart/2005/8/layout/radial2"/>
    <dgm:cxn modelId="{118FF00E-6167-454F-971C-83E84932D18B}" srcId="{D90FC5CC-68B7-4646-A6DC-8D03241E950F}" destId="{828EC1A9-44CA-455F-9F68-2813B4E4F622}" srcOrd="0" destOrd="0" parTransId="{BBD63E16-1095-4A8D-9128-284BCA11554B}" sibTransId="{5EC365F5-9264-4E47-88C1-6694A64CD059}"/>
    <dgm:cxn modelId="{559E3850-212B-4835-9228-B6C55AA68DED}" srcId="{9E5A443C-2B9D-4ECF-8396-9869825E5CF2}" destId="{59F14BD6-8303-4B09-BD72-5EADF7CCC654}" srcOrd="0" destOrd="0" parTransId="{D9C5372C-59A1-4DA9-8148-0434F8727D33}" sibTransId="{3107CAC8-5B8F-4ED2-9340-ED5C1C894F2E}"/>
    <dgm:cxn modelId="{6D93387A-5866-43F3-A6C1-C474ECD08E7A}" srcId="{D91AC418-24B7-46F5-B06C-CBB35506B9B8}" destId="{FA01D3DB-55FC-4C05-82E6-824F6E9114B8}" srcOrd="3" destOrd="0" parTransId="{49E8C792-B000-4994-A55E-EBD9750FB67A}" sibTransId="{EDC076D7-5920-4CF4-93C4-245438592674}"/>
    <dgm:cxn modelId="{95351308-7D6F-412E-95F1-84CC7E161D9A}" srcId="{D91AC418-24B7-46F5-B06C-CBB35506B9B8}" destId="{D69C6EA8-C119-4965-A404-628C3A28383E}" srcOrd="2" destOrd="0" parTransId="{D631994E-E0F1-42D3-A0AB-BF55D528FEAB}" sibTransId="{50D89283-E443-4DA4-9C8F-02F0AD09A43E}"/>
    <dgm:cxn modelId="{1D4DE9DB-38EF-4EA9-B1FC-912008997490}" type="presOf" srcId="{EF6ACC9E-5E5B-4BB8-8FCB-BBBA09C94ABF}" destId="{379931D6-38E8-44D2-A89A-C1D68754FFC0}" srcOrd="0" destOrd="0" presId="urn:microsoft.com/office/officeart/2005/8/layout/radial2"/>
    <dgm:cxn modelId="{200B5527-CC64-4AAD-8B1A-C3ED93FD944D}" type="presOf" srcId="{E50D2A00-A7DB-40FB-BBD0-5112852C64A3}" destId="{179EE40C-D42F-4D18-AEFE-0535072C08B2}" srcOrd="0" destOrd="0" presId="urn:microsoft.com/office/officeart/2005/8/layout/radial2"/>
    <dgm:cxn modelId="{94824FD7-CC39-4D66-9257-74CC75F40C8F}" srcId="{FA01D3DB-55FC-4C05-82E6-824F6E9114B8}" destId="{35996591-3645-498F-BC82-22033F886F89}" srcOrd="0" destOrd="0" parTransId="{F33A181A-BD04-4B25-91E9-D670F96A3943}" sibTransId="{DF7FDD9F-AB3A-4B31-94D8-AA2C34460474}"/>
    <dgm:cxn modelId="{51370E66-EFE5-45ED-9AF4-F0430E6ACF3E}" type="presOf" srcId="{828EC1A9-44CA-455F-9F68-2813B4E4F622}" destId="{DC9F6572-1C8C-4D93-9C34-363C41A6F9B4}" srcOrd="0" destOrd="0" presId="urn:microsoft.com/office/officeart/2005/8/layout/radial2"/>
    <dgm:cxn modelId="{C17EBDCF-3311-4236-8E00-F1B0BB52048E}" type="presOf" srcId="{35996591-3645-498F-BC82-22033F886F89}" destId="{DB92008A-33CD-4390-A936-3D6E8510056C}" srcOrd="0" destOrd="0" presId="urn:microsoft.com/office/officeart/2005/8/layout/radial2"/>
    <dgm:cxn modelId="{D12D5C51-9812-4F6C-ACE4-65B640210AFE}" type="presOf" srcId="{FA01D3DB-55FC-4C05-82E6-824F6E9114B8}" destId="{17D7DAF0-F7FC-4D1C-8621-8765EE1A9A7F}" srcOrd="0" destOrd="0" presId="urn:microsoft.com/office/officeart/2005/8/layout/radial2"/>
    <dgm:cxn modelId="{A1C81A5B-21C8-4E2F-ADE6-07C5FAD550D4}" type="presOf" srcId="{7EE9FA38-5025-4F7A-AB4B-69B144F0E0D7}" destId="{C75F642C-4A8F-4833-BDD4-A13F9D8D3171}" srcOrd="0" destOrd="0" presId="urn:microsoft.com/office/officeart/2005/8/layout/radial2"/>
    <dgm:cxn modelId="{0A139A89-7435-44A6-8E79-84FA14782490}" srcId="{D69C6EA8-C119-4965-A404-628C3A28383E}" destId="{E50D2A00-A7DB-40FB-BBD0-5112852C64A3}" srcOrd="0" destOrd="0" parTransId="{7156110E-78A0-4727-AB33-0433D6354CEB}" sibTransId="{0EF3DDBC-0193-4133-A44C-8F3C699182B6}"/>
    <dgm:cxn modelId="{571C265C-03CC-4B55-859A-613402536D22}" srcId="{D91AC418-24B7-46F5-B06C-CBB35506B9B8}" destId="{9E5A443C-2B9D-4ECF-8396-9869825E5CF2}" srcOrd="1" destOrd="0" parTransId="{EF6ACC9E-5E5B-4BB8-8FCB-BBBA09C94ABF}" sibTransId="{FDB0DA04-937F-44BC-8B50-90288C9E3440}"/>
    <dgm:cxn modelId="{5A7F1CD8-E733-483A-B898-F2AE7620BBA6}" type="presOf" srcId="{49E8C792-B000-4994-A55E-EBD9750FB67A}" destId="{5665217F-21D5-4C1C-8804-C39EE45F9427}" srcOrd="0" destOrd="0" presId="urn:microsoft.com/office/officeart/2005/8/layout/radial2"/>
    <dgm:cxn modelId="{0C0A9613-C3F7-4555-9E1D-D39F245C85C4}" type="presOf" srcId="{9E5A443C-2B9D-4ECF-8396-9869825E5CF2}" destId="{800E51E8-9BE5-41C2-96BD-34B9E72CA578}" srcOrd="0" destOrd="0" presId="urn:microsoft.com/office/officeart/2005/8/layout/radial2"/>
    <dgm:cxn modelId="{2B07E928-7357-49E3-BD5C-F32BCF9D39CD}" srcId="{D91AC418-24B7-46F5-B06C-CBB35506B9B8}" destId="{D90FC5CC-68B7-4646-A6DC-8D03241E950F}" srcOrd="0" destOrd="0" parTransId="{7EE9FA38-5025-4F7A-AB4B-69B144F0E0D7}" sibTransId="{E1D60351-7BC7-42AF-930C-F503B73368C0}"/>
    <dgm:cxn modelId="{08BF0392-2C0E-4CEA-A634-7537E30B38E8}" type="presOf" srcId="{D631994E-E0F1-42D3-A0AB-BF55D528FEAB}" destId="{10B86484-B4E8-4491-9189-398BEE153D71}" srcOrd="0" destOrd="0" presId="urn:microsoft.com/office/officeart/2005/8/layout/radial2"/>
    <dgm:cxn modelId="{570DD6C6-1826-47F6-957F-EFE754356566}" type="presOf" srcId="{D69C6EA8-C119-4965-A404-628C3A28383E}" destId="{A46EE887-4761-4FC4-B704-23994F16384E}" srcOrd="0" destOrd="0" presId="urn:microsoft.com/office/officeart/2005/8/layout/radial2"/>
    <dgm:cxn modelId="{CE8DF744-3D89-495C-A27E-D4DCF4D5B349}" type="presParOf" srcId="{E215AD00-06B2-4295-BD99-C158B8EBBE09}" destId="{F895995A-EE00-4F2F-A073-6D47B6826BEC}" srcOrd="0" destOrd="0" presId="urn:microsoft.com/office/officeart/2005/8/layout/radial2"/>
    <dgm:cxn modelId="{A94B27E8-DCFA-478A-8780-8C73970B3D47}" type="presParOf" srcId="{F895995A-EE00-4F2F-A073-6D47B6826BEC}" destId="{E94503B1-C208-44E3-9D8F-AED03FA74ED1}" srcOrd="0" destOrd="0" presId="urn:microsoft.com/office/officeart/2005/8/layout/radial2"/>
    <dgm:cxn modelId="{DBF98293-3867-4ECF-ABDE-04476F16B527}" type="presParOf" srcId="{E94503B1-C208-44E3-9D8F-AED03FA74ED1}" destId="{84A7E904-2EF3-49B1-9BE0-E3D15E5D0D4D}" srcOrd="0" destOrd="0" presId="urn:microsoft.com/office/officeart/2005/8/layout/radial2"/>
    <dgm:cxn modelId="{6D830D06-4AA6-40F6-BC42-EAF5F3769173}" type="presParOf" srcId="{E94503B1-C208-44E3-9D8F-AED03FA74ED1}" destId="{98CF0165-ECD2-4A73-89E6-53852716D796}" srcOrd="1" destOrd="0" presId="urn:microsoft.com/office/officeart/2005/8/layout/radial2"/>
    <dgm:cxn modelId="{2726FE3B-C02E-4E46-9902-077A30C293FA}" type="presParOf" srcId="{F895995A-EE00-4F2F-A073-6D47B6826BEC}" destId="{C75F642C-4A8F-4833-BDD4-A13F9D8D3171}" srcOrd="1" destOrd="0" presId="urn:microsoft.com/office/officeart/2005/8/layout/radial2"/>
    <dgm:cxn modelId="{2BF490BF-32C4-4570-B71A-34F57F5C4846}" type="presParOf" srcId="{F895995A-EE00-4F2F-A073-6D47B6826BEC}" destId="{BB56D726-FE56-4582-82AC-750705E7C80A}" srcOrd="2" destOrd="0" presId="urn:microsoft.com/office/officeart/2005/8/layout/radial2"/>
    <dgm:cxn modelId="{F4F2948E-83FD-4A12-BFCB-CFC1BD170678}" type="presParOf" srcId="{BB56D726-FE56-4582-82AC-750705E7C80A}" destId="{A21F3509-F9A5-4D88-8E1B-7D9B9314054B}" srcOrd="0" destOrd="0" presId="urn:microsoft.com/office/officeart/2005/8/layout/radial2"/>
    <dgm:cxn modelId="{681BF25F-CD29-431F-A2C9-FB4C514E7FAC}" type="presParOf" srcId="{BB56D726-FE56-4582-82AC-750705E7C80A}" destId="{DC9F6572-1C8C-4D93-9C34-363C41A6F9B4}" srcOrd="1" destOrd="0" presId="urn:microsoft.com/office/officeart/2005/8/layout/radial2"/>
    <dgm:cxn modelId="{5E9DC4FE-8E65-4944-8934-4C1BE6E9E399}" type="presParOf" srcId="{F895995A-EE00-4F2F-A073-6D47B6826BEC}" destId="{379931D6-38E8-44D2-A89A-C1D68754FFC0}" srcOrd="3" destOrd="0" presId="urn:microsoft.com/office/officeart/2005/8/layout/radial2"/>
    <dgm:cxn modelId="{67C1293E-1E34-4007-8107-53475292B5F7}" type="presParOf" srcId="{F895995A-EE00-4F2F-A073-6D47B6826BEC}" destId="{EDB9EB57-1075-4CA4-8821-784947C3201B}" srcOrd="4" destOrd="0" presId="urn:microsoft.com/office/officeart/2005/8/layout/radial2"/>
    <dgm:cxn modelId="{286A2EF6-22BD-4B67-978F-3261D4FD6419}" type="presParOf" srcId="{EDB9EB57-1075-4CA4-8821-784947C3201B}" destId="{800E51E8-9BE5-41C2-96BD-34B9E72CA578}" srcOrd="0" destOrd="0" presId="urn:microsoft.com/office/officeart/2005/8/layout/radial2"/>
    <dgm:cxn modelId="{FE09D7FC-58BB-4D06-A39F-1A951B479EB6}" type="presParOf" srcId="{EDB9EB57-1075-4CA4-8821-784947C3201B}" destId="{5C1ADBF4-236D-4461-A99C-A5298D8B9CB4}" srcOrd="1" destOrd="0" presId="urn:microsoft.com/office/officeart/2005/8/layout/radial2"/>
    <dgm:cxn modelId="{C4A3EC20-37D2-4B9B-A84E-D676C186DCEC}" type="presParOf" srcId="{F895995A-EE00-4F2F-A073-6D47B6826BEC}" destId="{10B86484-B4E8-4491-9189-398BEE153D71}" srcOrd="5" destOrd="0" presId="urn:microsoft.com/office/officeart/2005/8/layout/radial2"/>
    <dgm:cxn modelId="{3F6C71E3-FAA1-4DBF-9D41-AC47280C2875}" type="presParOf" srcId="{F895995A-EE00-4F2F-A073-6D47B6826BEC}" destId="{C395B4D7-CC0E-4B56-81E4-28BD0736AE0B}" srcOrd="6" destOrd="0" presId="urn:microsoft.com/office/officeart/2005/8/layout/radial2"/>
    <dgm:cxn modelId="{D115FAE2-010F-477A-92A2-9035DCF41B38}" type="presParOf" srcId="{C395B4D7-CC0E-4B56-81E4-28BD0736AE0B}" destId="{A46EE887-4761-4FC4-B704-23994F16384E}" srcOrd="0" destOrd="0" presId="urn:microsoft.com/office/officeart/2005/8/layout/radial2"/>
    <dgm:cxn modelId="{1BC77B33-47A5-4AD0-BD11-355CB3D4B82E}" type="presParOf" srcId="{C395B4D7-CC0E-4B56-81E4-28BD0736AE0B}" destId="{179EE40C-D42F-4D18-AEFE-0535072C08B2}" srcOrd="1" destOrd="0" presId="urn:microsoft.com/office/officeart/2005/8/layout/radial2"/>
    <dgm:cxn modelId="{5DEDA5A8-5806-4262-8A07-2102D96367EA}" type="presParOf" srcId="{F895995A-EE00-4F2F-A073-6D47B6826BEC}" destId="{5665217F-21D5-4C1C-8804-C39EE45F9427}" srcOrd="7" destOrd="0" presId="urn:microsoft.com/office/officeart/2005/8/layout/radial2"/>
    <dgm:cxn modelId="{3F2110C5-91DE-405F-A8C5-E1584477146D}" type="presParOf" srcId="{F895995A-EE00-4F2F-A073-6D47B6826BEC}" destId="{8B9943E2-EA87-46F5-B63C-0BD36A1F6EF2}" srcOrd="8" destOrd="0" presId="urn:microsoft.com/office/officeart/2005/8/layout/radial2"/>
    <dgm:cxn modelId="{710BD15E-775A-470B-90BA-EE7B0E07D49C}" type="presParOf" srcId="{8B9943E2-EA87-46F5-B63C-0BD36A1F6EF2}" destId="{17D7DAF0-F7FC-4D1C-8621-8765EE1A9A7F}" srcOrd="0" destOrd="0" presId="urn:microsoft.com/office/officeart/2005/8/layout/radial2"/>
    <dgm:cxn modelId="{E40EA24E-0E64-49EC-BCA2-A60F1A3C13C5}" type="presParOf" srcId="{8B9943E2-EA87-46F5-B63C-0BD36A1F6EF2}" destId="{DB92008A-33CD-4390-A936-3D6E8510056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5217F-21D5-4C1C-8804-C39EE45F9427}">
      <dsp:nvSpPr>
        <dsp:cNvPr id="0" name=""/>
        <dsp:cNvSpPr/>
      </dsp:nvSpPr>
      <dsp:spPr>
        <a:xfrm rot="3683445">
          <a:off x="2159310" y="3042479"/>
          <a:ext cx="801187" cy="41660"/>
        </a:xfrm>
        <a:custGeom>
          <a:avLst/>
          <a:gdLst/>
          <a:ahLst/>
          <a:cxnLst/>
          <a:rect l="0" t="0" r="0" b="0"/>
          <a:pathLst>
            <a:path>
              <a:moveTo>
                <a:pt x="0" y="20830"/>
              </a:moveTo>
              <a:lnTo>
                <a:pt x="801187" y="2083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B86484-B4E8-4491-9189-398BEE153D71}">
      <dsp:nvSpPr>
        <dsp:cNvPr id="0" name=""/>
        <dsp:cNvSpPr/>
      </dsp:nvSpPr>
      <dsp:spPr>
        <a:xfrm rot="1312779">
          <a:off x="2600340" y="2464524"/>
          <a:ext cx="572106" cy="41660"/>
        </a:xfrm>
        <a:custGeom>
          <a:avLst/>
          <a:gdLst/>
          <a:ahLst/>
          <a:cxnLst/>
          <a:rect l="0" t="0" r="0" b="0"/>
          <a:pathLst>
            <a:path>
              <a:moveTo>
                <a:pt x="0" y="20830"/>
              </a:moveTo>
              <a:lnTo>
                <a:pt x="572106" y="2083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931D6-38E8-44D2-A89A-C1D68754FFC0}">
      <dsp:nvSpPr>
        <dsp:cNvPr id="0" name=""/>
        <dsp:cNvSpPr/>
      </dsp:nvSpPr>
      <dsp:spPr>
        <a:xfrm rot="20287221">
          <a:off x="2600340" y="1804557"/>
          <a:ext cx="572106" cy="41660"/>
        </a:xfrm>
        <a:custGeom>
          <a:avLst/>
          <a:gdLst/>
          <a:ahLst/>
          <a:cxnLst/>
          <a:rect l="0" t="0" r="0" b="0"/>
          <a:pathLst>
            <a:path>
              <a:moveTo>
                <a:pt x="0" y="20830"/>
              </a:moveTo>
              <a:lnTo>
                <a:pt x="572106" y="2083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5F642C-4A8F-4833-BDD4-A13F9D8D3171}">
      <dsp:nvSpPr>
        <dsp:cNvPr id="0" name=""/>
        <dsp:cNvSpPr/>
      </dsp:nvSpPr>
      <dsp:spPr>
        <a:xfrm rot="17916555">
          <a:off x="2159310" y="1226603"/>
          <a:ext cx="801187" cy="41660"/>
        </a:xfrm>
        <a:custGeom>
          <a:avLst/>
          <a:gdLst/>
          <a:ahLst/>
          <a:cxnLst/>
          <a:rect l="0" t="0" r="0" b="0"/>
          <a:pathLst>
            <a:path>
              <a:moveTo>
                <a:pt x="0" y="20830"/>
              </a:moveTo>
              <a:lnTo>
                <a:pt x="801187" y="2083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CF0165-ECD2-4A73-89E6-53852716D796}">
      <dsp:nvSpPr>
        <dsp:cNvPr id="0" name=""/>
        <dsp:cNvSpPr/>
      </dsp:nvSpPr>
      <dsp:spPr>
        <a:xfrm>
          <a:off x="1270040" y="1360721"/>
          <a:ext cx="1589299" cy="158929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1F3509-F9A5-4D88-8E1B-7D9B9314054B}">
      <dsp:nvSpPr>
        <dsp:cNvPr id="0" name=""/>
        <dsp:cNvSpPr/>
      </dsp:nvSpPr>
      <dsp:spPr>
        <a:xfrm>
          <a:off x="2503235" y="383"/>
          <a:ext cx="953579" cy="953579"/>
        </a:xfrm>
        <a:prstGeom prst="ellipse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</a:t>
          </a:r>
          <a:endParaRPr lang="zh-TW" sz="40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42883" y="140031"/>
        <a:ext cx="674283" cy="674283"/>
      </dsp:txXfrm>
    </dsp:sp>
    <dsp:sp modelId="{DC9F6572-1C8C-4D93-9C34-363C41A6F9B4}">
      <dsp:nvSpPr>
        <dsp:cNvPr id="0" name=""/>
        <dsp:cNvSpPr/>
      </dsp:nvSpPr>
      <dsp:spPr>
        <a:xfrm>
          <a:off x="3552172" y="383"/>
          <a:ext cx="1430369" cy="9535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巡檢容器</a:t>
          </a:r>
          <a:endParaRPr lang="zh-TW" sz="31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52172" y="383"/>
        <a:ext cx="1430369" cy="953579"/>
      </dsp:txXfrm>
    </dsp:sp>
    <dsp:sp modelId="{800E51E8-9BE5-41C2-96BD-34B9E72CA578}">
      <dsp:nvSpPr>
        <dsp:cNvPr id="0" name=""/>
        <dsp:cNvSpPr/>
      </dsp:nvSpPr>
      <dsp:spPr>
        <a:xfrm>
          <a:off x="3117498" y="1064318"/>
          <a:ext cx="953579" cy="953579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</a:t>
          </a:r>
          <a:endParaRPr lang="zh-TW" sz="40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57146" y="1203966"/>
        <a:ext cx="674283" cy="674283"/>
      </dsp:txXfrm>
    </dsp:sp>
    <dsp:sp modelId="{5C1ADBF4-236D-4461-A99C-A5298D8B9CB4}">
      <dsp:nvSpPr>
        <dsp:cNvPr id="0" name=""/>
        <dsp:cNvSpPr/>
      </dsp:nvSpPr>
      <dsp:spPr>
        <a:xfrm>
          <a:off x="4166436" y="1064318"/>
          <a:ext cx="1430369" cy="9535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倒掉積水</a:t>
          </a:r>
          <a:endParaRPr lang="zh-TW" sz="31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66436" y="1064318"/>
        <a:ext cx="1430369" cy="953579"/>
      </dsp:txXfrm>
    </dsp:sp>
    <dsp:sp modelId="{A46EE887-4761-4FC4-B704-23994F16384E}">
      <dsp:nvSpPr>
        <dsp:cNvPr id="0" name=""/>
        <dsp:cNvSpPr/>
      </dsp:nvSpPr>
      <dsp:spPr>
        <a:xfrm>
          <a:off x="3117498" y="2292844"/>
          <a:ext cx="953579" cy="953579"/>
        </a:xfrm>
        <a:prstGeom prst="ellipse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</a:t>
          </a:r>
          <a:endParaRPr lang="zh-TW" sz="40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57146" y="2432492"/>
        <a:ext cx="674283" cy="674283"/>
      </dsp:txXfrm>
    </dsp:sp>
    <dsp:sp modelId="{179EE40C-D42F-4D18-AEFE-0535072C08B2}">
      <dsp:nvSpPr>
        <dsp:cNvPr id="0" name=""/>
        <dsp:cNvSpPr/>
      </dsp:nvSpPr>
      <dsp:spPr>
        <a:xfrm>
          <a:off x="4166436" y="2292844"/>
          <a:ext cx="1430369" cy="9535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清潔容器</a:t>
          </a:r>
          <a:endParaRPr lang="zh-TW" sz="31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66436" y="2292844"/>
        <a:ext cx="1430369" cy="953579"/>
      </dsp:txXfrm>
    </dsp:sp>
    <dsp:sp modelId="{17D7DAF0-F7FC-4D1C-8621-8765EE1A9A7F}">
      <dsp:nvSpPr>
        <dsp:cNvPr id="0" name=""/>
        <dsp:cNvSpPr/>
      </dsp:nvSpPr>
      <dsp:spPr>
        <a:xfrm>
          <a:off x="2503235" y="3356780"/>
          <a:ext cx="953579" cy="953579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</a:t>
          </a:r>
          <a:endParaRPr lang="zh-TW" sz="40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42883" y="3496428"/>
        <a:ext cx="674283" cy="674283"/>
      </dsp:txXfrm>
    </dsp:sp>
    <dsp:sp modelId="{DB92008A-33CD-4390-A936-3D6E8510056C}">
      <dsp:nvSpPr>
        <dsp:cNvPr id="0" name=""/>
        <dsp:cNvSpPr/>
      </dsp:nvSpPr>
      <dsp:spPr>
        <a:xfrm>
          <a:off x="3552172" y="3356780"/>
          <a:ext cx="1430369" cy="9535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b="1" i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刷除蟲卵</a:t>
          </a:r>
          <a:endParaRPr lang="zh-TW" sz="3100" b="1" i="1" u="sng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52172" y="3356780"/>
        <a:ext cx="1430369" cy="9535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955444"/>
            <a:ext cx="3213463" cy="3144909"/>
          </a:xfrm>
          <a:prstGeom prst="noSmoking">
            <a:avLst>
              <a:gd name="adj" fmla="val 1188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100000" l="2790" r="9699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841" y="4196417"/>
            <a:ext cx="1851189" cy="153140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100000" l="2790" r="9699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040" y="4363156"/>
            <a:ext cx="1649632" cy="136466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27" b="100000" l="2790" r="9699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916" y="2952708"/>
            <a:ext cx="2174884" cy="179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560389419"/>
              </p:ext>
            </p:extLst>
          </p:nvPr>
        </p:nvGraphicFramePr>
        <p:xfrm>
          <a:off x="891822" y="1175657"/>
          <a:ext cx="6866846" cy="4310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087291" y="4990334"/>
            <a:ext cx="2539721" cy="1488844"/>
          </a:xfrm>
          <a:prstGeom prst="rightArrow">
            <a:avLst>
              <a:gd name="adj1" fmla="val 52083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</a:t>
            </a:r>
            <a:r>
              <a:rPr lang="zh-TW" altLang="en-US" dirty="0" smtClean="0"/>
              <a:t>署</a:t>
            </a: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2019-10-15T02:09:41Z</dcterms:modified>
</cp:coreProperties>
</file>