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CC"/>
    <a:srgbClr val="FF33CC"/>
    <a:srgbClr val="3399FF"/>
    <a:srgbClr val="FF6699"/>
    <a:srgbClr val="FF9900"/>
    <a:srgbClr val="99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7E2DAE-1193-4232-AA82-06C44B01804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A9CA9AF-60BC-4AB1-8097-7B4A2B277DEB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5C31D8-7D29-4029-8B1D-1856326D1544}" type="parTrans" cxnId="{453E49C7-ACFB-439A-B51D-5B25CCEE5089}">
      <dgm:prSet/>
      <dgm:spPr/>
      <dgm:t>
        <a:bodyPr/>
        <a:lstStyle/>
        <a:p>
          <a:endParaRPr lang="zh-TW" altLang="en-US"/>
        </a:p>
      </dgm:t>
    </dgm:pt>
    <dgm:pt modelId="{8CE30705-31A0-42E3-9281-F959F707C79D}" type="sibTrans" cxnId="{453E49C7-ACFB-439A-B51D-5B25CCEE5089}">
      <dgm:prSet/>
      <dgm:spPr/>
      <dgm:t>
        <a:bodyPr/>
        <a:lstStyle/>
        <a:p>
          <a:endParaRPr lang="zh-TW" altLang="en-US"/>
        </a:p>
      </dgm:t>
    </dgm:pt>
    <dgm:pt modelId="{C1A54D38-6B2B-4FFF-A4C9-9AABFD367FD8}">
      <dgm:prSet/>
      <dgm:spPr/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巡檢容器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2F872B-41FE-4D99-B287-C7E2F82E96BA}" type="parTrans" cxnId="{2CAD573A-654B-417B-98C9-42DE2555CFFC}">
      <dgm:prSet/>
      <dgm:spPr/>
      <dgm:t>
        <a:bodyPr/>
        <a:lstStyle/>
        <a:p>
          <a:endParaRPr lang="zh-TW" altLang="en-US"/>
        </a:p>
      </dgm:t>
    </dgm:pt>
    <dgm:pt modelId="{EFE58861-AAA5-4FEA-AE7D-E1A58FAE2A32}" type="sibTrans" cxnId="{2CAD573A-654B-417B-98C9-42DE2555CFFC}">
      <dgm:prSet/>
      <dgm:spPr/>
      <dgm:t>
        <a:bodyPr/>
        <a:lstStyle/>
        <a:p>
          <a:endParaRPr lang="zh-TW" altLang="en-US"/>
        </a:p>
      </dgm:t>
    </dgm:pt>
    <dgm:pt modelId="{5E7B031D-AAFE-4F0F-9D50-8DB704013BDD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75CB78-A5FC-45D3-9E95-2414296F297E}" type="parTrans" cxnId="{A72CD11A-557C-4A09-91DB-D6B189195BB9}">
      <dgm:prSet/>
      <dgm:spPr/>
      <dgm:t>
        <a:bodyPr/>
        <a:lstStyle/>
        <a:p>
          <a:endParaRPr lang="zh-TW" altLang="en-US"/>
        </a:p>
      </dgm:t>
    </dgm:pt>
    <dgm:pt modelId="{C424DD86-4B10-43BB-998C-6FB48DE0D703}" type="sibTrans" cxnId="{A72CD11A-557C-4A09-91DB-D6B189195BB9}">
      <dgm:prSet/>
      <dgm:spPr/>
      <dgm:t>
        <a:bodyPr/>
        <a:lstStyle/>
        <a:p>
          <a:endParaRPr lang="zh-TW" altLang="en-US"/>
        </a:p>
      </dgm:t>
    </dgm:pt>
    <dgm:pt modelId="{14FAD3DD-92C7-4677-947C-5CB3DBD7CDFB}">
      <dgm:prSet/>
      <dgm:spPr/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倒掉積水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16506F-1C46-49C9-85DC-6C1C5B4CEF2B}" type="parTrans" cxnId="{90619236-8A4F-4EED-9295-C9423900A0A7}">
      <dgm:prSet/>
      <dgm:spPr/>
      <dgm:t>
        <a:bodyPr/>
        <a:lstStyle/>
        <a:p>
          <a:endParaRPr lang="zh-TW" altLang="en-US"/>
        </a:p>
      </dgm:t>
    </dgm:pt>
    <dgm:pt modelId="{4057B9CB-C8DC-4DAB-8AD2-A4F8A95FABB0}" type="sibTrans" cxnId="{90619236-8A4F-4EED-9295-C9423900A0A7}">
      <dgm:prSet/>
      <dgm:spPr/>
      <dgm:t>
        <a:bodyPr/>
        <a:lstStyle/>
        <a:p>
          <a:endParaRPr lang="zh-TW" altLang="en-US"/>
        </a:p>
      </dgm:t>
    </dgm:pt>
    <dgm:pt modelId="{56B6825E-3A79-4C27-9A47-BC8355C969E3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CBD135-AD1E-4762-92EC-7A3477B9F8E0}" type="parTrans" cxnId="{9E4F31F4-0238-4211-886C-9499914543E6}">
      <dgm:prSet/>
      <dgm:spPr/>
      <dgm:t>
        <a:bodyPr/>
        <a:lstStyle/>
        <a:p>
          <a:endParaRPr lang="zh-TW" altLang="en-US"/>
        </a:p>
      </dgm:t>
    </dgm:pt>
    <dgm:pt modelId="{D176C4F5-E33F-4FC1-AE2C-859763D3EFE6}" type="sibTrans" cxnId="{9E4F31F4-0238-4211-886C-9499914543E6}">
      <dgm:prSet/>
      <dgm:spPr/>
      <dgm:t>
        <a:bodyPr/>
        <a:lstStyle/>
        <a:p>
          <a:endParaRPr lang="zh-TW" altLang="en-US"/>
        </a:p>
      </dgm:t>
    </dgm:pt>
    <dgm:pt modelId="{F3522191-D5F7-4ED7-9EB3-0F37F0D58A2F}">
      <dgm:prSet/>
      <dgm:spPr/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清潔容器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731D6A7-6D43-4265-B4F6-442F28B326CD}" type="parTrans" cxnId="{09995910-0B02-4092-A932-BCEDBA71F94A}">
      <dgm:prSet/>
      <dgm:spPr/>
      <dgm:t>
        <a:bodyPr/>
        <a:lstStyle/>
        <a:p>
          <a:endParaRPr lang="zh-TW" altLang="en-US"/>
        </a:p>
      </dgm:t>
    </dgm:pt>
    <dgm:pt modelId="{1A8AC7DA-3738-425B-9C42-1DAE721A9269}" type="sibTrans" cxnId="{09995910-0B02-4092-A932-BCEDBA71F94A}">
      <dgm:prSet/>
      <dgm:spPr/>
      <dgm:t>
        <a:bodyPr/>
        <a:lstStyle/>
        <a:p>
          <a:endParaRPr lang="zh-TW" altLang="en-US"/>
        </a:p>
      </dgm:t>
    </dgm:pt>
    <dgm:pt modelId="{8C002375-098F-4DF6-B928-8CCBC5B2FA43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C16C1A-52CB-4706-9215-F406DD9CACED}" type="parTrans" cxnId="{FAF8593C-85CD-440F-875F-72EFFAC9955D}">
      <dgm:prSet/>
      <dgm:spPr/>
      <dgm:t>
        <a:bodyPr/>
        <a:lstStyle/>
        <a:p>
          <a:endParaRPr lang="zh-TW" altLang="en-US"/>
        </a:p>
      </dgm:t>
    </dgm:pt>
    <dgm:pt modelId="{DA2F810F-0A41-4E0E-8102-9FF72AFDD786}" type="sibTrans" cxnId="{FAF8593C-85CD-440F-875F-72EFFAC9955D}">
      <dgm:prSet/>
      <dgm:spPr/>
      <dgm:t>
        <a:bodyPr/>
        <a:lstStyle/>
        <a:p>
          <a:endParaRPr lang="zh-TW" altLang="en-US"/>
        </a:p>
      </dgm:t>
    </dgm:pt>
    <dgm:pt modelId="{C3345D0A-049A-47C4-BC84-8B7D5725458E}">
      <dgm:prSet/>
      <dgm:spPr/>
      <dgm:t>
        <a:bodyPr/>
        <a:lstStyle/>
        <a:p>
          <a:pPr rtl="0"/>
          <a:r>
            <a:rPr 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刷除蟲卵</a:t>
          </a:r>
          <a:endParaRPr lang="zh-TW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9F316A6-DA52-42EA-9D15-7304853E85F9}" type="parTrans" cxnId="{CE38E6DE-598C-44B4-93B6-711DBEB094B0}">
      <dgm:prSet/>
      <dgm:spPr/>
      <dgm:t>
        <a:bodyPr/>
        <a:lstStyle/>
        <a:p>
          <a:endParaRPr lang="zh-TW" altLang="en-US"/>
        </a:p>
      </dgm:t>
    </dgm:pt>
    <dgm:pt modelId="{8C201069-0D78-45AD-B8E2-546B76A0DD87}" type="sibTrans" cxnId="{CE38E6DE-598C-44B4-93B6-711DBEB094B0}">
      <dgm:prSet/>
      <dgm:spPr/>
      <dgm:t>
        <a:bodyPr/>
        <a:lstStyle/>
        <a:p>
          <a:endParaRPr lang="zh-TW" altLang="en-US"/>
        </a:p>
      </dgm:t>
    </dgm:pt>
    <dgm:pt modelId="{1DB75601-A7DC-46B9-98FE-87EA092D6062}" type="pres">
      <dgm:prSet presAssocID="{A67E2DAE-1193-4232-AA82-06C44B01804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F93B683-D3D6-429E-9B2A-B63487A8D0FD}" type="pres">
      <dgm:prSet presAssocID="{A67E2DAE-1193-4232-AA82-06C44B018045}" presName="cycle" presStyleCnt="0"/>
      <dgm:spPr/>
    </dgm:pt>
    <dgm:pt modelId="{F6B7B758-636A-476D-B9CB-2CF88AA7571B}" type="pres">
      <dgm:prSet presAssocID="{A67E2DAE-1193-4232-AA82-06C44B018045}" presName="centerShape" presStyleCnt="0"/>
      <dgm:spPr/>
    </dgm:pt>
    <dgm:pt modelId="{10311578-1C86-41F9-B3A4-5DAF389D193E}" type="pres">
      <dgm:prSet presAssocID="{A67E2DAE-1193-4232-AA82-06C44B018045}" presName="connSite" presStyleLbl="node1" presStyleIdx="0" presStyleCnt="5"/>
      <dgm:spPr/>
    </dgm:pt>
    <dgm:pt modelId="{873AAD76-4F0E-499E-B75D-1D50C8593F30}" type="pres">
      <dgm:prSet presAssocID="{A67E2DAE-1193-4232-AA82-06C44B018045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F7DDC64-8ACC-45AB-B8C2-15AC4E9DE6EB}" type="pres">
      <dgm:prSet presAssocID="{235C31D8-7D29-4029-8B1D-1856326D154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AA9BF46-9EEC-40AB-998D-4F50E0501370}" type="pres">
      <dgm:prSet presAssocID="{FA9CA9AF-60BC-4AB1-8097-7B4A2B277DEB}" presName="node" presStyleCnt="0"/>
      <dgm:spPr/>
    </dgm:pt>
    <dgm:pt modelId="{55411449-AC53-45A4-8D77-DE513DCE28F9}" type="pres">
      <dgm:prSet presAssocID="{FA9CA9AF-60BC-4AB1-8097-7B4A2B277DE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4D3AFD-D42B-470E-8ED3-070B79E4D357}" type="pres">
      <dgm:prSet presAssocID="{FA9CA9AF-60BC-4AB1-8097-7B4A2B277DE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E01787-2505-48AB-A32E-90B8C507409F}" type="pres">
      <dgm:prSet presAssocID="{1575CB78-A5FC-45D3-9E95-2414296F297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3F7DC79-6593-4022-ABF7-BF1B4766F9B5}" type="pres">
      <dgm:prSet presAssocID="{5E7B031D-AAFE-4F0F-9D50-8DB704013BDD}" presName="node" presStyleCnt="0"/>
      <dgm:spPr/>
    </dgm:pt>
    <dgm:pt modelId="{F0D404D1-5A26-4389-A768-F279DC326DC7}" type="pres">
      <dgm:prSet presAssocID="{5E7B031D-AAFE-4F0F-9D50-8DB704013BD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D3A438-441A-451E-98B6-53E26D64CE7C}" type="pres">
      <dgm:prSet presAssocID="{5E7B031D-AAFE-4F0F-9D50-8DB704013BD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F3F061-AC1F-4166-ACB3-1FD5EA69E3C9}" type="pres">
      <dgm:prSet presAssocID="{2BCBD135-AD1E-4762-92EC-7A3477B9F8E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225D8EA-0D28-4955-B8D9-A899E521832A}" type="pres">
      <dgm:prSet presAssocID="{56B6825E-3A79-4C27-9A47-BC8355C969E3}" presName="node" presStyleCnt="0"/>
      <dgm:spPr/>
    </dgm:pt>
    <dgm:pt modelId="{ACA81526-A728-4D65-87CC-5C845C351E58}" type="pres">
      <dgm:prSet presAssocID="{56B6825E-3A79-4C27-9A47-BC8355C969E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F02E87-8C5C-48A5-974B-84728BC74599}" type="pres">
      <dgm:prSet presAssocID="{56B6825E-3A79-4C27-9A47-BC8355C969E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12B142-3496-47D7-AEAD-10BC8623D166}" type="pres">
      <dgm:prSet presAssocID="{50C16C1A-52CB-4706-9215-F406DD9CACE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D737542-DF13-44A7-9CA6-4C7E12BCEA4F}" type="pres">
      <dgm:prSet presAssocID="{8C002375-098F-4DF6-B928-8CCBC5B2FA43}" presName="node" presStyleCnt="0"/>
      <dgm:spPr/>
    </dgm:pt>
    <dgm:pt modelId="{BCE15C83-4018-4A72-AF85-44BD8BDBA3FA}" type="pres">
      <dgm:prSet presAssocID="{8C002375-098F-4DF6-B928-8CCBC5B2FA4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C6D548-F006-441C-B52D-DD120E27FD17}" type="pres">
      <dgm:prSet presAssocID="{8C002375-098F-4DF6-B928-8CCBC5B2FA4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B8FBB86-1C76-4399-B915-7397D2A2E7A8}" type="presOf" srcId="{F3522191-D5F7-4ED7-9EB3-0F37F0D58A2F}" destId="{ABF02E87-8C5C-48A5-974B-84728BC74599}" srcOrd="0" destOrd="0" presId="urn:microsoft.com/office/officeart/2005/8/layout/radial2"/>
    <dgm:cxn modelId="{E461C776-6AF8-4C5D-B720-F178DE099A85}" type="presOf" srcId="{C1A54D38-6B2B-4FFF-A4C9-9AABFD367FD8}" destId="{5C4D3AFD-D42B-470E-8ED3-070B79E4D357}" srcOrd="0" destOrd="0" presId="urn:microsoft.com/office/officeart/2005/8/layout/radial2"/>
    <dgm:cxn modelId="{453E49C7-ACFB-439A-B51D-5B25CCEE5089}" srcId="{A67E2DAE-1193-4232-AA82-06C44B018045}" destId="{FA9CA9AF-60BC-4AB1-8097-7B4A2B277DEB}" srcOrd="0" destOrd="0" parTransId="{235C31D8-7D29-4029-8B1D-1856326D1544}" sibTransId="{8CE30705-31A0-42E3-9281-F959F707C79D}"/>
    <dgm:cxn modelId="{2CAD573A-654B-417B-98C9-42DE2555CFFC}" srcId="{FA9CA9AF-60BC-4AB1-8097-7B4A2B277DEB}" destId="{C1A54D38-6B2B-4FFF-A4C9-9AABFD367FD8}" srcOrd="0" destOrd="0" parTransId="{082F872B-41FE-4D99-B287-C7E2F82E96BA}" sibTransId="{EFE58861-AAA5-4FEA-AE7D-E1A58FAE2A32}"/>
    <dgm:cxn modelId="{3148C019-37CD-4180-BE92-79D6F901AB5E}" type="presOf" srcId="{1575CB78-A5FC-45D3-9E95-2414296F297E}" destId="{79E01787-2505-48AB-A32E-90B8C507409F}" srcOrd="0" destOrd="0" presId="urn:microsoft.com/office/officeart/2005/8/layout/radial2"/>
    <dgm:cxn modelId="{4B7958B0-AAFB-486B-9BE0-7C9943B11995}" type="presOf" srcId="{FA9CA9AF-60BC-4AB1-8097-7B4A2B277DEB}" destId="{55411449-AC53-45A4-8D77-DE513DCE28F9}" srcOrd="0" destOrd="0" presId="urn:microsoft.com/office/officeart/2005/8/layout/radial2"/>
    <dgm:cxn modelId="{9E4F31F4-0238-4211-886C-9499914543E6}" srcId="{A67E2DAE-1193-4232-AA82-06C44B018045}" destId="{56B6825E-3A79-4C27-9A47-BC8355C969E3}" srcOrd="2" destOrd="0" parTransId="{2BCBD135-AD1E-4762-92EC-7A3477B9F8E0}" sibTransId="{D176C4F5-E33F-4FC1-AE2C-859763D3EFE6}"/>
    <dgm:cxn modelId="{CE38E6DE-598C-44B4-93B6-711DBEB094B0}" srcId="{8C002375-098F-4DF6-B928-8CCBC5B2FA43}" destId="{C3345D0A-049A-47C4-BC84-8B7D5725458E}" srcOrd="0" destOrd="0" parTransId="{F9F316A6-DA52-42EA-9D15-7304853E85F9}" sibTransId="{8C201069-0D78-45AD-B8E2-546B76A0DD87}"/>
    <dgm:cxn modelId="{34975455-AD19-46F8-A818-31E1A13D148F}" type="presOf" srcId="{8C002375-098F-4DF6-B928-8CCBC5B2FA43}" destId="{BCE15C83-4018-4A72-AF85-44BD8BDBA3FA}" srcOrd="0" destOrd="0" presId="urn:microsoft.com/office/officeart/2005/8/layout/radial2"/>
    <dgm:cxn modelId="{C33EB43A-63AB-4051-BB01-49DE1E6A75F1}" type="presOf" srcId="{235C31D8-7D29-4029-8B1D-1856326D1544}" destId="{9F7DDC64-8ACC-45AB-B8C2-15AC4E9DE6EB}" srcOrd="0" destOrd="0" presId="urn:microsoft.com/office/officeart/2005/8/layout/radial2"/>
    <dgm:cxn modelId="{6ED4F299-2262-47B4-882A-F5788AAE9553}" type="presOf" srcId="{2BCBD135-AD1E-4762-92EC-7A3477B9F8E0}" destId="{92F3F061-AC1F-4166-ACB3-1FD5EA69E3C9}" srcOrd="0" destOrd="0" presId="urn:microsoft.com/office/officeart/2005/8/layout/radial2"/>
    <dgm:cxn modelId="{A84F9944-BA8C-4A39-9445-A652086680A4}" type="presOf" srcId="{14FAD3DD-92C7-4677-947C-5CB3DBD7CDFB}" destId="{BED3A438-441A-451E-98B6-53E26D64CE7C}" srcOrd="0" destOrd="0" presId="urn:microsoft.com/office/officeart/2005/8/layout/radial2"/>
    <dgm:cxn modelId="{90619236-8A4F-4EED-9295-C9423900A0A7}" srcId="{5E7B031D-AAFE-4F0F-9D50-8DB704013BDD}" destId="{14FAD3DD-92C7-4677-947C-5CB3DBD7CDFB}" srcOrd="0" destOrd="0" parTransId="{6016506F-1C46-49C9-85DC-6C1C5B4CEF2B}" sibTransId="{4057B9CB-C8DC-4DAB-8AD2-A4F8A95FABB0}"/>
    <dgm:cxn modelId="{25617960-4562-427B-BCE7-CB069D2EA5DA}" type="presOf" srcId="{56B6825E-3A79-4C27-9A47-BC8355C969E3}" destId="{ACA81526-A728-4D65-87CC-5C845C351E58}" srcOrd="0" destOrd="0" presId="urn:microsoft.com/office/officeart/2005/8/layout/radial2"/>
    <dgm:cxn modelId="{39259C8A-3AF0-43EF-889E-DF92DC0B5B6E}" type="presOf" srcId="{50C16C1A-52CB-4706-9215-F406DD9CACED}" destId="{D612B142-3496-47D7-AEAD-10BC8623D166}" srcOrd="0" destOrd="0" presId="urn:microsoft.com/office/officeart/2005/8/layout/radial2"/>
    <dgm:cxn modelId="{09995910-0B02-4092-A932-BCEDBA71F94A}" srcId="{56B6825E-3A79-4C27-9A47-BC8355C969E3}" destId="{F3522191-D5F7-4ED7-9EB3-0F37F0D58A2F}" srcOrd="0" destOrd="0" parTransId="{8731D6A7-6D43-4265-B4F6-442F28B326CD}" sibTransId="{1A8AC7DA-3738-425B-9C42-1DAE721A9269}"/>
    <dgm:cxn modelId="{90B0751D-080E-480C-AB5D-8B40C819D6FE}" type="presOf" srcId="{A67E2DAE-1193-4232-AA82-06C44B018045}" destId="{1DB75601-A7DC-46B9-98FE-87EA092D6062}" srcOrd="0" destOrd="0" presId="urn:microsoft.com/office/officeart/2005/8/layout/radial2"/>
    <dgm:cxn modelId="{FAF8593C-85CD-440F-875F-72EFFAC9955D}" srcId="{A67E2DAE-1193-4232-AA82-06C44B018045}" destId="{8C002375-098F-4DF6-B928-8CCBC5B2FA43}" srcOrd="3" destOrd="0" parTransId="{50C16C1A-52CB-4706-9215-F406DD9CACED}" sibTransId="{DA2F810F-0A41-4E0E-8102-9FF72AFDD786}"/>
    <dgm:cxn modelId="{A72CD11A-557C-4A09-91DB-D6B189195BB9}" srcId="{A67E2DAE-1193-4232-AA82-06C44B018045}" destId="{5E7B031D-AAFE-4F0F-9D50-8DB704013BDD}" srcOrd="1" destOrd="0" parTransId="{1575CB78-A5FC-45D3-9E95-2414296F297E}" sibTransId="{C424DD86-4B10-43BB-998C-6FB48DE0D703}"/>
    <dgm:cxn modelId="{13FAB7A0-0708-4DE9-97FD-3453F5768756}" type="presOf" srcId="{C3345D0A-049A-47C4-BC84-8B7D5725458E}" destId="{20C6D548-F006-441C-B52D-DD120E27FD17}" srcOrd="0" destOrd="0" presId="urn:microsoft.com/office/officeart/2005/8/layout/radial2"/>
    <dgm:cxn modelId="{4D06AFFB-4895-412E-9CC9-E4B549732116}" type="presOf" srcId="{5E7B031D-AAFE-4F0F-9D50-8DB704013BDD}" destId="{F0D404D1-5A26-4389-A768-F279DC326DC7}" srcOrd="0" destOrd="0" presId="urn:microsoft.com/office/officeart/2005/8/layout/radial2"/>
    <dgm:cxn modelId="{A9C51A19-5BB9-4CA6-AEB9-84FE0D1CAF92}" type="presParOf" srcId="{1DB75601-A7DC-46B9-98FE-87EA092D6062}" destId="{3F93B683-D3D6-429E-9B2A-B63487A8D0FD}" srcOrd="0" destOrd="0" presId="urn:microsoft.com/office/officeart/2005/8/layout/radial2"/>
    <dgm:cxn modelId="{DD564072-3C12-4378-B1D0-95E948E8BB36}" type="presParOf" srcId="{3F93B683-D3D6-429E-9B2A-B63487A8D0FD}" destId="{F6B7B758-636A-476D-B9CB-2CF88AA7571B}" srcOrd="0" destOrd="0" presId="urn:microsoft.com/office/officeart/2005/8/layout/radial2"/>
    <dgm:cxn modelId="{B2285F33-74BC-4226-84B8-7DA85AFF8810}" type="presParOf" srcId="{F6B7B758-636A-476D-B9CB-2CF88AA7571B}" destId="{10311578-1C86-41F9-B3A4-5DAF389D193E}" srcOrd="0" destOrd="0" presId="urn:microsoft.com/office/officeart/2005/8/layout/radial2"/>
    <dgm:cxn modelId="{1BF824A8-FD4B-430D-A683-4204AD83FFD7}" type="presParOf" srcId="{F6B7B758-636A-476D-B9CB-2CF88AA7571B}" destId="{873AAD76-4F0E-499E-B75D-1D50C8593F30}" srcOrd="1" destOrd="0" presId="urn:microsoft.com/office/officeart/2005/8/layout/radial2"/>
    <dgm:cxn modelId="{40D50D17-49F7-4EB5-A570-F98260D3F2DF}" type="presParOf" srcId="{3F93B683-D3D6-429E-9B2A-B63487A8D0FD}" destId="{9F7DDC64-8ACC-45AB-B8C2-15AC4E9DE6EB}" srcOrd="1" destOrd="0" presId="urn:microsoft.com/office/officeart/2005/8/layout/radial2"/>
    <dgm:cxn modelId="{F6082A34-FEE1-4E2F-9E7C-5A2BC4203E46}" type="presParOf" srcId="{3F93B683-D3D6-429E-9B2A-B63487A8D0FD}" destId="{9AA9BF46-9EEC-40AB-998D-4F50E0501370}" srcOrd="2" destOrd="0" presId="urn:microsoft.com/office/officeart/2005/8/layout/radial2"/>
    <dgm:cxn modelId="{142BEE16-8786-43BF-91A4-EDD5BE06E4B9}" type="presParOf" srcId="{9AA9BF46-9EEC-40AB-998D-4F50E0501370}" destId="{55411449-AC53-45A4-8D77-DE513DCE28F9}" srcOrd="0" destOrd="0" presId="urn:microsoft.com/office/officeart/2005/8/layout/radial2"/>
    <dgm:cxn modelId="{47CD65FA-9FA8-48DE-A76B-78F58366A29C}" type="presParOf" srcId="{9AA9BF46-9EEC-40AB-998D-4F50E0501370}" destId="{5C4D3AFD-D42B-470E-8ED3-070B79E4D357}" srcOrd="1" destOrd="0" presId="urn:microsoft.com/office/officeart/2005/8/layout/radial2"/>
    <dgm:cxn modelId="{0F89BCCC-B3AD-41BD-B600-8FF55DBFA05C}" type="presParOf" srcId="{3F93B683-D3D6-429E-9B2A-B63487A8D0FD}" destId="{79E01787-2505-48AB-A32E-90B8C507409F}" srcOrd="3" destOrd="0" presId="urn:microsoft.com/office/officeart/2005/8/layout/radial2"/>
    <dgm:cxn modelId="{7BAA49B7-6C87-450B-9F99-7259AFF64583}" type="presParOf" srcId="{3F93B683-D3D6-429E-9B2A-B63487A8D0FD}" destId="{F3F7DC79-6593-4022-ABF7-BF1B4766F9B5}" srcOrd="4" destOrd="0" presId="urn:microsoft.com/office/officeart/2005/8/layout/radial2"/>
    <dgm:cxn modelId="{4E21F17F-511E-4F99-8D4E-156AA82D62CC}" type="presParOf" srcId="{F3F7DC79-6593-4022-ABF7-BF1B4766F9B5}" destId="{F0D404D1-5A26-4389-A768-F279DC326DC7}" srcOrd="0" destOrd="0" presId="urn:microsoft.com/office/officeart/2005/8/layout/radial2"/>
    <dgm:cxn modelId="{CCC3D911-5D47-4B0F-92A8-27EF38C1553F}" type="presParOf" srcId="{F3F7DC79-6593-4022-ABF7-BF1B4766F9B5}" destId="{BED3A438-441A-451E-98B6-53E26D64CE7C}" srcOrd="1" destOrd="0" presId="urn:microsoft.com/office/officeart/2005/8/layout/radial2"/>
    <dgm:cxn modelId="{3535D611-5C49-4931-8F1F-D6AA2F01F3F5}" type="presParOf" srcId="{3F93B683-D3D6-429E-9B2A-B63487A8D0FD}" destId="{92F3F061-AC1F-4166-ACB3-1FD5EA69E3C9}" srcOrd="5" destOrd="0" presId="urn:microsoft.com/office/officeart/2005/8/layout/radial2"/>
    <dgm:cxn modelId="{CAC3D98B-C315-4E01-8C93-0071F6ECCB3B}" type="presParOf" srcId="{3F93B683-D3D6-429E-9B2A-B63487A8D0FD}" destId="{D225D8EA-0D28-4955-B8D9-A899E521832A}" srcOrd="6" destOrd="0" presId="urn:microsoft.com/office/officeart/2005/8/layout/radial2"/>
    <dgm:cxn modelId="{4D374C65-F4BD-400B-9FCB-1E41E34A5739}" type="presParOf" srcId="{D225D8EA-0D28-4955-B8D9-A899E521832A}" destId="{ACA81526-A728-4D65-87CC-5C845C351E58}" srcOrd="0" destOrd="0" presId="urn:microsoft.com/office/officeart/2005/8/layout/radial2"/>
    <dgm:cxn modelId="{C0205C9C-D9C0-4574-927D-735B6E71A497}" type="presParOf" srcId="{D225D8EA-0D28-4955-B8D9-A899E521832A}" destId="{ABF02E87-8C5C-48A5-974B-84728BC74599}" srcOrd="1" destOrd="0" presId="urn:microsoft.com/office/officeart/2005/8/layout/radial2"/>
    <dgm:cxn modelId="{2938D1DA-8EB8-4D70-8D55-152DE23FD8C1}" type="presParOf" srcId="{3F93B683-D3D6-429E-9B2A-B63487A8D0FD}" destId="{D612B142-3496-47D7-AEAD-10BC8623D166}" srcOrd="7" destOrd="0" presId="urn:microsoft.com/office/officeart/2005/8/layout/radial2"/>
    <dgm:cxn modelId="{70D63CA9-BAEA-44F3-ABB2-7AB06A386762}" type="presParOf" srcId="{3F93B683-D3D6-429E-9B2A-B63487A8D0FD}" destId="{ED737542-DF13-44A7-9CA6-4C7E12BCEA4F}" srcOrd="8" destOrd="0" presId="urn:microsoft.com/office/officeart/2005/8/layout/radial2"/>
    <dgm:cxn modelId="{14624E7B-7A65-4902-B8FC-AFCC4FDC0F59}" type="presParOf" srcId="{ED737542-DF13-44A7-9CA6-4C7E12BCEA4F}" destId="{BCE15C83-4018-4A72-AF85-44BD8BDBA3FA}" srcOrd="0" destOrd="0" presId="urn:microsoft.com/office/officeart/2005/8/layout/radial2"/>
    <dgm:cxn modelId="{639914B5-4079-4D77-B395-265E6EDD0620}" type="presParOf" srcId="{ED737542-DF13-44A7-9CA6-4C7E12BCEA4F}" destId="{20C6D548-F006-441C-B52D-DD120E27FD1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2B142-3496-47D7-AEAD-10BC8623D166}">
      <dsp:nvSpPr>
        <dsp:cNvPr id="0" name=""/>
        <dsp:cNvSpPr/>
      </dsp:nvSpPr>
      <dsp:spPr>
        <a:xfrm rot="3682295">
          <a:off x="2404749" y="2899084"/>
          <a:ext cx="764374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764374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3F061-AC1F-4166-ACB3-1FD5EA69E3C9}">
      <dsp:nvSpPr>
        <dsp:cNvPr id="0" name=""/>
        <dsp:cNvSpPr/>
      </dsp:nvSpPr>
      <dsp:spPr>
        <a:xfrm rot="1312212">
          <a:off x="2824541" y="2348564"/>
          <a:ext cx="546600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546600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01787-2505-48AB-A32E-90B8C507409F}">
      <dsp:nvSpPr>
        <dsp:cNvPr id="0" name=""/>
        <dsp:cNvSpPr/>
      </dsp:nvSpPr>
      <dsp:spPr>
        <a:xfrm rot="20287788">
          <a:off x="2824541" y="1720010"/>
          <a:ext cx="546600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546600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DDC64-8ACC-45AB-B8C2-15AC4E9DE6EB}">
      <dsp:nvSpPr>
        <dsp:cNvPr id="0" name=""/>
        <dsp:cNvSpPr/>
      </dsp:nvSpPr>
      <dsp:spPr>
        <a:xfrm rot="17917705">
          <a:off x="2404749" y="1169490"/>
          <a:ext cx="764374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764374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3AAD76-4F0E-499E-B75D-1D50C8593F30}">
      <dsp:nvSpPr>
        <dsp:cNvPr id="0" name=""/>
        <dsp:cNvSpPr/>
      </dsp:nvSpPr>
      <dsp:spPr>
        <a:xfrm>
          <a:off x="1558685" y="1296904"/>
          <a:ext cx="1512382" cy="151238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411449-AC53-45A4-8D77-DE513DCE28F9}">
      <dsp:nvSpPr>
        <dsp:cNvPr id="0" name=""/>
        <dsp:cNvSpPr/>
      </dsp:nvSpPr>
      <dsp:spPr>
        <a:xfrm>
          <a:off x="2733725" y="874"/>
          <a:ext cx="907429" cy="907429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</a:t>
          </a:r>
          <a:endParaRPr lang="zh-TW" sz="38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6615" y="133764"/>
        <a:ext cx="641649" cy="641649"/>
      </dsp:txXfrm>
    </dsp:sp>
    <dsp:sp modelId="{5C4D3AFD-D42B-470E-8ED3-070B79E4D357}">
      <dsp:nvSpPr>
        <dsp:cNvPr id="0" name=""/>
        <dsp:cNvSpPr/>
      </dsp:nvSpPr>
      <dsp:spPr>
        <a:xfrm>
          <a:off x="3731897" y="874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巡檢容器</a:t>
          </a:r>
          <a:endParaRPr lang="zh-TW" sz="30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1897" y="874"/>
        <a:ext cx="1361144" cy="907429"/>
      </dsp:txXfrm>
    </dsp:sp>
    <dsp:sp modelId="{F0D404D1-5A26-4389-A768-F279DC326DC7}">
      <dsp:nvSpPr>
        <dsp:cNvPr id="0" name=""/>
        <dsp:cNvSpPr/>
      </dsp:nvSpPr>
      <dsp:spPr>
        <a:xfrm>
          <a:off x="3318819" y="1014287"/>
          <a:ext cx="907429" cy="907429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</a:t>
          </a:r>
          <a:endParaRPr lang="zh-TW" sz="38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51709" y="1147177"/>
        <a:ext cx="641649" cy="641649"/>
      </dsp:txXfrm>
    </dsp:sp>
    <dsp:sp modelId="{BED3A438-441A-451E-98B6-53E26D64CE7C}">
      <dsp:nvSpPr>
        <dsp:cNvPr id="0" name=""/>
        <dsp:cNvSpPr/>
      </dsp:nvSpPr>
      <dsp:spPr>
        <a:xfrm>
          <a:off x="4316991" y="1014287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倒掉積水</a:t>
          </a:r>
          <a:endParaRPr lang="zh-TW" sz="30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16991" y="1014287"/>
        <a:ext cx="1361144" cy="907429"/>
      </dsp:txXfrm>
    </dsp:sp>
    <dsp:sp modelId="{ACA81526-A728-4D65-87CC-5C845C351E58}">
      <dsp:nvSpPr>
        <dsp:cNvPr id="0" name=""/>
        <dsp:cNvSpPr/>
      </dsp:nvSpPr>
      <dsp:spPr>
        <a:xfrm>
          <a:off x="3318819" y="2184475"/>
          <a:ext cx="907429" cy="907429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</a:t>
          </a:r>
          <a:endParaRPr lang="zh-TW" sz="38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51709" y="2317365"/>
        <a:ext cx="641649" cy="641649"/>
      </dsp:txXfrm>
    </dsp:sp>
    <dsp:sp modelId="{ABF02E87-8C5C-48A5-974B-84728BC74599}">
      <dsp:nvSpPr>
        <dsp:cNvPr id="0" name=""/>
        <dsp:cNvSpPr/>
      </dsp:nvSpPr>
      <dsp:spPr>
        <a:xfrm>
          <a:off x="4316991" y="2184475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清潔容器</a:t>
          </a:r>
          <a:endParaRPr lang="zh-TW" sz="30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16991" y="2184475"/>
        <a:ext cx="1361144" cy="907429"/>
      </dsp:txXfrm>
    </dsp:sp>
    <dsp:sp modelId="{BCE15C83-4018-4A72-AF85-44BD8BDBA3FA}">
      <dsp:nvSpPr>
        <dsp:cNvPr id="0" name=""/>
        <dsp:cNvSpPr/>
      </dsp:nvSpPr>
      <dsp:spPr>
        <a:xfrm>
          <a:off x="2733725" y="3197887"/>
          <a:ext cx="907429" cy="907429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</a:t>
          </a:r>
          <a:endParaRPr lang="zh-TW" sz="38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6615" y="3330777"/>
        <a:ext cx="641649" cy="641649"/>
      </dsp:txXfrm>
    </dsp:sp>
    <dsp:sp modelId="{20C6D548-F006-441C-B52D-DD120E27FD17}">
      <dsp:nvSpPr>
        <dsp:cNvPr id="0" name=""/>
        <dsp:cNvSpPr/>
      </dsp:nvSpPr>
      <dsp:spPr>
        <a:xfrm>
          <a:off x="3731897" y="3197887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刷除蟲卵</a:t>
          </a:r>
          <a:endParaRPr lang="zh-TW" sz="30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1897" y="3197887"/>
        <a:ext cx="1361144" cy="907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033477" y="2155384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28036" y="2740159"/>
            <a:ext cx="3622919" cy="3285111"/>
          </a:xfrm>
          <a:prstGeom prst="noSmoking">
            <a:avLst>
              <a:gd name="adj" fmla="val 1324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38" b="98444" l="0" r="9849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6075">
            <a:off x="1785782" y="3374333"/>
            <a:ext cx="2771509" cy="229274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222" l="32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846" y="2740159"/>
            <a:ext cx="1445467" cy="119576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9222" l="32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50504">
            <a:off x="4519189" y="3776327"/>
            <a:ext cx="1901211" cy="166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162983182"/>
              </p:ext>
            </p:extLst>
          </p:nvPr>
        </p:nvGraphicFramePr>
        <p:xfrm>
          <a:off x="1149532" y="1341019"/>
          <a:ext cx="7236822" cy="4106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向右箭號 2">
            <a:hlinkClick r:id="rId8"/>
          </p:cNvPr>
          <p:cNvSpPr/>
          <p:nvPr/>
        </p:nvSpPr>
        <p:spPr>
          <a:xfrm>
            <a:off x="6436202" y="4663440"/>
            <a:ext cx="2551044" cy="1482633"/>
          </a:xfrm>
          <a:prstGeom prst="rightArrow">
            <a:avLst>
              <a:gd name="adj1" fmla="val 51981"/>
              <a:gd name="adj2" fmla="val 41800"/>
            </a:avLst>
          </a:prstGeom>
          <a:solidFill>
            <a:srgbClr val="00B0F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2019-10-15T02:09:51Z</dcterms:modified>
</cp:coreProperties>
</file>