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337700-CDE4-4990-B1A6-16A9D5D14FC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05ED662-8DA7-44A9-946B-1EFD18E8ED61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CF51C47-F33C-410C-A947-C956C09800AA}" type="parTrans" cxnId="{BF4CBD88-5862-42AB-9067-615DF4992E15}">
      <dgm:prSet/>
      <dgm:spPr/>
      <dgm:t>
        <a:bodyPr/>
        <a:lstStyle/>
        <a:p>
          <a:endParaRPr lang="zh-TW" altLang="en-US"/>
        </a:p>
      </dgm:t>
    </dgm:pt>
    <dgm:pt modelId="{5B96FEE5-17C9-4A36-BEF4-70365F10255E}" type="sibTrans" cxnId="{BF4CBD88-5862-42AB-9067-615DF4992E15}">
      <dgm:prSet/>
      <dgm:spPr/>
      <dgm:t>
        <a:bodyPr/>
        <a:lstStyle/>
        <a:p>
          <a:endParaRPr lang="zh-TW" altLang="en-US"/>
        </a:p>
      </dgm:t>
    </dgm:pt>
    <dgm:pt modelId="{F25B81BA-D2E9-4ED3-8E1B-2E43B2F1267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B27CAD1-C835-49B1-BC10-56F5A98B5CE1}" type="parTrans" cxnId="{957E8FAE-17CC-4D41-B550-ECA8A108A296}">
      <dgm:prSet/>
      <dgm:spPr/>
      <dgm:t>
        <a:bodyPr/>
        <a:lstStyle/>
        <a:p>
          <a:endParaRPr lang="zh-TW" altLang="en-US"/>
        </a:p>
      </dgm:t>
    </dgm:pt>
    <dgm:pt modelId="{1B13B62D-172F-4F43-818B-56153EBF68DE}" type="sibTrans" cxnId="{957E8FAE-17CC-4D41-B550-ECA8A108A296}">
      <dgm:prSet/>
      <dgm:spPr/>
      <dgm:t>
        <a:bodyPr/>
        <a:lstStyle/>
        <a:p>
          <a:endParaRPr lang="zh-TW" altLang="en-US"/>
        </a:p>
      </dgm:t>
    </dgm:pt>
    <dgm:pt modelId="{944804B3-3162-4132-9DD9-BC6542B54BF7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7FB9F9E-513D-4BA5-908F-8D00D6F93DE0}" type="parTrans" cxnId="{C39B5218-E913-4F61-9DDF-19745849E9CE}">
      <dgm:prSet/>
      <dgm:spPr/>
      <dgm:t>
        <a:bodyPr/>
        <a:lstStyle/>
        <a:p>
          <a:endParaRPr lang="zh-TW" altLang="en-US"/>
        </a:p>
      </dgm:t>
    </dgm:pt>
    <dgm:pt modelId="{1090FE86-2E93-4F74-8D9C-BB5AFC4BFF03}" type="sibTrans" cxnId="{C39B5218-E913-4F61-9DDF-19745849E9CE}">
      <dgm:prSet/>
      <dgm:spPr/>
      <dgm:t>
        <a:bodyPr/>
        <a:lstStyle/>
        <a:p>
          <a:endParaRPr lang="zh-TW" altLang="en-US"/>
        </a:p>
      </dgm:t>
    </dgm:pt>
    <dgm:pt modelId="{6D2FB9BB-25E5-429D-9B02-F2387F66C14B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07E8398-7229-4677-8310-96EBEF3796BA}" type="parTrans" cxnId="{DCAEC0F5-FB88-45F5-B2B0-CF57935BA9A2}">
      <dgm:prSet/>
      <dgm:spPr/>
      <dgm:t>
        <a:bodyPr/>
        <a:lstStyle/>
        <a:p>
          <a:endParaRPr lang="zh-TW" altLang="en-US"/>
        </a:p>
      </dgm:t>
    </dgm:pt>
    <dgm:pt modelId="{DCC39FC8-3D87-4FFE-9060-808D064D24F0}" type="sibTrans" cxnId="{DCAEC0F5-FB88-45F5-B2B0-CF57935BA9A2}">
      <dgm:prSet/>
      <dgm:spPr/>
      <dgm:t>
        <a:bodyPr/>
        <a:lstStyle/>
        <a:p>
          <a:endParaRPr lang="zh-TW" altLang="en-US"/>
        </a:p>
      </dgm:t>
    </dgm:pt>
    <dgm:pt modelId="{E0B2FA79-CF1C-4EE8-A306-6A483AD38B03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456345C-3C60-4BDE-82B6-C68039403855}" type="parTrans" cxnId="{4CA1F466-4BEC-4FDD-85C9-4838CC639837}">
      <dgm:prSet/>
      <dgm:spPr/>
      <dgm:t>
        <a:bodyPr/>
        <a:lstStyle/>
        <a:p>
          <a:endParaRPr lang="zh-TW" altLang="en-US"/>
        </a:p>
      </dgm:t>
    </dgm:pt>
    <dgm:pt modelId="{69636457-959E-4894-995F-29D97B219D77}" type="sibTrans" cxnId="{4CA1F466-4BEC-4FDD-85C9-4838CC639837}">
      <dgm:prSet/>
      <dgm:spPr/>
      <dgm:t>
        <a:bodyPr/>
        <a:lstStyle/>
        <a:p>
          <a:endParaRPr lang="zh-TW" altLang="en-US"/>
        </a:p>
      </dgm:t>
    </dgm:pt>
    <dgm:pt modelId="{94E9976A-E491-4250-A09D-155651277393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435FBDA-6BD7-45C6-8181-5DE68E7E310A}" type="parTrans" cxnId="{BE8A3CEB-8011-4734-BEAA-79F78F930F73}">
      <dgm:prSet/>
      <dgm:spPr/>
      <dgm:t>
        <a:bodyPr/>
        <a:lstStyle/>
        <a:p>
          <a:endParaRPr lang="zh-TW" altLang="en-US"/>
        </a:p>
      </dgm:t>
    </dgm:pt>
    <dgm:pt modelId="{DDE74722-9BFF-4A7E-AF62-A1BFD463C62E}" type="sibTrans" cxnId="{BE8A3CEB-8011-4734-BEAA-79F78F930F73}">
      <dgm:prSet/>
      <dgm:spPr/>
      <dgm:t>
        <a:bodyPr/>
        <a:lstStyle/>
        <a:p>
          <a:endParaRPr lang="zh-TW" altLang="en-US"/>
        </a:p>
      </dgm:t>
    </dgm:pt>
    <dgm:pt modelId="{CE29BD9D-D2CA-4FFA-8C91-68B8842288E5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D4CD909-4CD5-4C65-9830-26B0609A4532}" type="parTrans" cxnId="{65C5DAB6-A5B2-4848-915D-80DF8D2CB898}">
      <dgm:prSet/>
      <dgm:spPr/>
      <dgm:t>
        <a:bodyPr/>
        <a:lstStyle/>
        <a:p>
          <a:endParaRPr lang="zh-TW" altLang="en-US"/>
        </a:p>
      </dgm:t>
    </dgm:pt>
    <dgm:pt modelId="{1308D523-72CA-4E3B-A180-791F27E1342D}" type="sibTrans" cxnId="{65C5DAB6-A5B2-4848-915D-80DF8D2CB898}">
      <dgm:prSet/>
      <dgm:spPr/>
      <dgm:t>
        <a:bodyPr/>
        <a:lstStyle/>
        <a:p>
          <a:endParaRPr lang="zh-TW" altLang="en-US"/>
        </a:p>
      </dgm:t>
    </dgm:pt>
    <dgm:pt modelId="{7E678968-79D5-4641-B2C7-B11EDFB1DB1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A6B7386-DAE4-4984-84A6-10467D510AAD}" type="parTrans" cxnId="{E03272DE-DA84-414A-AF18-F476F25459AA}">
      <dgm:prSet/>
      <dgm:spPr/>
      <dgm:t>
        <a:bodyPr/>
        <a:lstStyle/>
        <a:p>
          <a:endParaRPr lang="zh-TW" altLang="en-US"/>
        </a:p>
      </dgm:t>
    </dgm:pt>
    <dgm:pt modelId="{8CC0946F-BD40-4B12-ABD3-B85E9984F189}" type="sibTrans" cxnId="{E03272DE-DA84-414A-AF18-F476F25459AA}">
      <dgm:prSet/>
      <dgm:spPr/>
      <dgm:t>
        <a:bodyPr/>
        <a:lstStyle/>
        <a:p>
          <a:endParaRPr lang="zh-TW" altLang="en-US"/>
        </a:p>
      </dgm:t>
    </dgm:pt>
    <dgm:pt modelId="{66908FD7-1CD2-4A20-B684-61232A7F5650}" type="pres">
      <dgm:prSet presAssocID="{40337700-CDE4-4990-B1A6-16A9D5D14FC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8319482-1EE7-49F7-9909-8A9540D17C23}" type="pres">
      <dgm:prSet presAssocID="{40337700-CDE4-4990-B1A6-16A9D5D14FC1}" presName="cycle" presStyleCnt="0"/>
      <dgm:spPr/>
    </dgm:pt>
    <dgm:pt modelId="{DF383C80-3881-431A-B9BD-5DCFB27642A0}" type="pres">
      <dgm:prSet presAssocID="{40337700-CDE4-4990-B1A6-16A9D5D14FC1}" presName="centerShape" presStyleCnt="0"/>
      <dgm:spPr/>
    </dgm:pt>
    <dgm:pt modelId="{49004F69-2BA7-4A2F-A71C-AC47F225E856}" type="pres">
      <dgm:prSet presAssocID="{40337700-CDE4-4990-B1A6-16A9D5D14FC1}" presName="connSite" presStyleLbl="node1" presStyleIdx="0" presStyleCnt="5"/>
      <dgm:spPr/>
    </dgm:pt>
    <dgm:pt modelId="{B7A5764E-C3F9-48F0-87C7-8912E027535F}" type="pres">
      <dgm:prSet presAssocID="{40337700-CDE4-4990-B1A6-16A9D5D14FC1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293595B-F422-4A29-9DB2-B2850AAC5E5E}" type="pres">
      <dgm:prSet presAssocID="{0CF51C47-F33C-410C-A947-C956C09800A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DD41C0D-1803-4DB7-8DB7-79D4271AE995}" type="pres">
      <dgm:prSet presAssocID="{605ED662-8DA7-44A9-946B-1EFD18E8ED61}" presName="node" presStyleCnt="0"/>
      <dgm:spPr/>
    </dgm:pt>
    <dgm:pt modelId="{AEDA9C8C-131E-4681-A2CB-1A02D559E14D}" type="pres">
      <dgm:prSet presAssocID="{605ED662-8DA7-44A9-946B-1EFD18E8ED61}" presName="parentNode" presStyleLbl="node1" presStyleIdx="1" presStyleCnt="5" custLinFactNeighborX="10872" custLinFactNeighborY="-745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2EB2D5-78DA-4E36-956A-B6EF3E4BC081}" type="pres">
      <dgm:prSet presAssocID="{605ED662-8DA7-44A9-946B-1EFD18E8ED6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8DCF82-CCFD-46DF-B0A3-4A8470CD3BAD}" type="pres">
      <dgm:prSet presAssocID="{97FB9F9E-513D-4BA5-908F-8D00D6F93DE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CC6B08C-7692-439B-A4BB-67EC8AFE5FDD}" type="pres">
      <dgm:prSet presAssocID="{944804B3-3162-4132-9DD9-BC6542B54BF7}" presName="node" presStyleCnt="0"/>
      <dgm:spPr/>
    </dgm:pt>
    <dgm:pt modelId="{A404D190-5EDD-46F0-B094-0442AD06EF85}" type="pres">
      <dgm:prSet presAssocID="{944804B3-3162-4132-9DD9-BC6542B54BF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CAE793-0C3C-4067-A2A8-8E6411D1C087}" type="pres">
      <dgm:prSet presAssocID="{944804B3-3162-4132-9DD9-BC6542B54BF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0594BC-78E7-4D04-B1F8-A8D006824BD9}" type="pres">
      <dgm:prSet presAssocID="{2456345C-3C60-4BDE-82B6-C6803940385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90ED413-0BA1-4058-950E-A34DB79CCABA}" type="pres">
      <dgm:prSet presAssocID="{E0B2FA79-CF1C-4EE8-A306-6A483AD38B03}" presName="node" presStyleCnt="0"/>
      <dgm:spPr/>
    </dgm:pt>
    <dgm:pt modelId="{D2C755B3-EBAF-4AEC-A2A9-D279E6E9AFBC}" type="pres">
      <dgm:prSet presAssocID="{E0B2FA79-CF1C-4EE8-A306-6A483AD38B0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4A399F-2C78-48DA-9B98-2C7E3C89F956}" type="pres">
      <dgm:prSet presAssocID="{E0B2FA79-CF1C-4EE8-A306-6A483AD38B0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27F4F2-4DF4-4C38-B706-3FC3C310E39C}" type="pres">
      <dgm:prSet presAssocID="{ED4CD909-4CD5-4C65-9830-26B0609A4532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6A45AC7-4A79-4894-ADAC-69535373ECCD}" type="pres">
      <dgm:prSet presAssocID="{CE29BD9D-D2CA-4FFA-8C91-68B8842288E5}" presName="node" presStyleCnt="0"/>
      <dgm:spPr/>
    </dgm:pt>
    <dgm:pt modelId="{62346A01-4629-443B-B3F8-A0769C87167C}" type="pres">
      <dgm:prSet presAssocID="{CE29BD9D-D2CA-4FFA-8C91-68B8842288E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372C88-28CD-4A2E-AC1B-CF60C9CF1792}" type="pres">
      <dgm:prSet presAssocID="{CE29BD9D-D2CA-4FFA-8C91-68B8842288E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03272DE-DA84-414A-AF18-F476F25459AA}" srcId="{CE29BD9D-D2CA-4FFA-8C91-68B8842288E5}" destId="{7E678968-79D5-4641-B2C7-B11EDFB1DB16}" srcOrd="0" destOrd="0" parTransId="{DA6B7386-DAE4-4984-84A6-10467D510AAD}" sibTransId="{8CC0946F-BD40-4B12-ABD3-B85E9984F189}"/>
    <dgm:cxn modelId="{65C5DAB6-A5B2-4848-915D-80DF8D2CB898}" srcId="{40337700-CDE4-4990-B1A6-16A9D5D14FC1}" destId="{CE29BD9D-D2CA-4FFA-8C91-68B8842288E5}" srcOrd="3" destOrd="0" parTransId="{ED4CD909-4CD5-4C65-9830-26B0609A4532}" sibTransId="{1308D523-72CA-4E3B-A180-791F27E1342D}"/>
    <dgm:cxn modelId="{0E2537B0-1549-4D1E-9C8A-21C3370739AC}" type="presOf" srcId="{6D2FB9BB-25E5-429D-9B02-F2387F66C14B}" destId="{EFCAE793-0C3C-4067-A2A8-8E6411D1C087}" srcOrd="0" destOrd="0" presId="urn:microsoft.com/office/officeart/2005/8/layout/radial2"/>
    <dgm:cxn modelId="{B4EF5481-B316-49B6-85F3-9512B1AC903E}" type="presOf" srcId="{7E678968-79D5-4641-B2C7-B11EDFB1DB16}" destId="{FD372C88-28CD-4A2E-AC1B-CF60C9CF1792}" srcOrd="0" destOrd="0" presId="urn:microsoft.com/office/officeart/2005/8/layout/radial2"/>
    <dgm:cxn modelId="{A9CC4EF2-2532-4A46-AD9E-E6A4AFD95600}" type="presOf" srcId="{CE29BD9D-D2CA-4FFA-8C91-68B8842288E5}" destId="{62346A01-4629-443B-B3F8-A0769C87167C}" srcOrd="0" destOrd="0" presId="urn:microsoft.com/office/officeart/2005/8/layout/radial2"/>
    <dgm:cxn modelId="{7D0232F6-3EC0-46CE-A5E9-B4475D4A29AF}" type="presOf" srcId="{605ED662-8DA7-44A9-946B-1EFD18E8ED61}" destId="{AEDA9C8C-131E-4681-A2CB-1A02D559E14D}" srcOrd="0" destOrd="0" presId="urn:microsoft.com/office/officeart/2005/8/layout/radial2"/>
    <dgm:cxn modelId="{B479DBC6-8194-46A7-A008-A4C6D68D2E2F}" type="presOf" srcId="{94E9976A-E491-4250-A09D-155651277393}" destId="{B74A399F-2C78-48DA-9B98-2C7E3C89F956}" srcOrd="0" destOrd="0" presId="urn:microsoft.com/office/officeart/2005/8/layout/radial2"/>
    <dgm:cxn modelId="{4CA1F466-4BEC-4FDD-85C9-4838CC639837}" srcId="{40337700-CDE4-4990-B1A6-16A9D5D14FC1}" destId="{E0B2FA79-CF1C-4EE8-A306-6A483AD38B03}" srcOrd="2" destOrd="0" parTransId="{2456345C-3C60-4BDE-82B6-C68039403855}" sibTransId="{69636457-959E-4894-995F-29D97B219D77}"/>
    <dgm:cxn modelId="{FCF211E9-4D1E-45B6-9E36-8C508926F6C5}" type="presOf" srcId="{40337700-CDE4-4990-B1A6-16A9D5D14FC1}" destId="{66908FD7-1CD2-4A20-B684-61232A7F5650}" srcOrd="0" destOrd="0" presId="urn:microsoft.com/office/officeart/2005/8/layout/radial2"/>
    <dgm:cxn modelId="{378606B5-6698-4C17-BB1B-A3FAD25E69BD}" type="presOf" srcId="{97FB9F9E-513D-4BA5-908F-8D00D6F93DE0}" destId="{FC8DCF82-CCFD-46DF-B0A3-4A8470CD3BAD}" srcOrd="0" destOrd="0" presId="urn:microsoft.com/office/officeart/2005/8/layout/radial2"/>
    <dgm:cxn modelId="{BE8A3CEB-8011-4734-BEAA-79F78F930F73}" srcId="{E0B2FA79-CF1C-4EE8-A306-6A483AD38B03}" destId="{94E9976A-E491-4250-A09D-155651277393}" srcOrd="0" destOrd="0" parTransId="{1435FBDA-6BD7-45C6-8181-5DE68E7E310A}" sibTransId="{DDE74722-9BFF-4A7E-AF62-A1BFD463C62E}"/>
    <dgm:cxn modelId="{A8366B84-626B-463B-8EC8-92D82C48B03B}" type="presOf" srcId="{944804B3-3162-4132-9DD9-BC6542B54BF7}" destId="{A404D190-5EDD-46F0-B094-0442AD06EF85}" srcOrd="0" destOrd="0" presId="urn:microsoft.com/office/officeart/2005/8/layout/radial2"/>
    <dgm:cxn modelId="{DCAEC0F5-FB88-45F5-B2B0-CF57935BA9A2}" srcId="{944804B3-3162-4132-9DD9-BC6542B54BF7}" destId="{6D2FB9BB-25E5-429D-9B02-F2387F66C14B}" srcOrd="0" destOrd="0" parTransId="{B07E8398-7229-4677-8310-96EBEF3796BA}" sibTransId="{DCC39FC8-3D87-4FFE-9060-808D064D24F0}"/>
    <dgm:cxn modelId="{F64DEB8B-76D5-45A2-B674-FF5C31F32A07}" type="presOf" srcId="{2456345C-3C60-4BDE-82B6-C68039403855}" destId="{2C0594BC-78E7-4D04-B1F8-A8D006824BD9}" srcOrd="0" destOrd="0" presId="urn:microsoft.com/office/officeart/2005/8/layout/radial2"/>
    <dgm:cxn modelId="{043B1A21-90F5-4D66-853E-0BA80AE4D5DC}" type="presOf" srcId="{F25B81BA-D2E9-4ED3-8E1B-2E43B2F12671}" destId="{CE2EB2D5-78DA-4E36-956A-B6EF3E4BC081}" srcOrd="0" destOrd="0" presId="urn:microsoft.com/office/officeart/2005/8/layout/radial2"/>
    <dgm:cxn modelId="{BF4CBD88-5862-42AB-9067-615DF4992E15}" srcId="{40337700-CDE4-4990-B1A6-16A9D5D14FC1}" destId="{605ED662-8DA7-44A9-946B-1EFD18E8ED61}" srcOrd="0" destOrd="0" parTransId="{0CF51C47-F33C-410C-A947-C956C09800AA}" sibTransId="{5B96FEE5-17C9-4A36-BEF4-70365F10255E}"/>
    <dgm:cxn modelId="{D739A3F2-CD97-4DED-BA0D-C6121A6CC37C}" type="presOf" srcId="{0CF51C47-F33C-410C-A947-C956C09800AA}" destId="{7293595B-F422-4A29-9DB2-B2850AAC5E5E}" srcOrd="0" destOrd="0" presId="urn:microsoft.com/office/officeart/2005/8/layout/radial2"/>
    <dgm:cxn modelId="{41F90F8B-A381-43C9-ABDB-5F38433FABD2}" type="presOf" srcId="{E0B2FA79-CF1C-4EE8-A306-6A483AD38B03}" destId="{D2C755B3-EBAF-4AEC-A2A9-D279E6E9AFBC}" srcOrd="0" destOrd="0" presId="urn:microsoft.com/office/officeart/2005/8/layout/radial2"/>
    <dgm:cxn modelId="{C39B5218-E913-4F61-9DDF-19745849E9CE}" srcId="{40337700-CDE4-4990-B1A6-16A9D5D14FC1}" destId="{944804B3-3162-4132-9DD9-BC6542B54BF7}" srcOrd="1" destOrd="0" parTransId="{97FB9F9E-513D-4BA5-908F-8D00D6F93DE0}" sibTransId="{1090FE86-2E93-4F74-8D9C-BB5AFC4BFF03}"/>
    <dgm:cxn modelId="{28B2327E-A27D-41BA-997D-6080B06215BD}" type="presOf" srcId="{ED4CD909-4CD5-4C65-9830-26B0609A4532}" destId="{0427F4F2-4DF4-4C38-B706-3FC3C310E39C}" srcOrd="0" destOrd="0" presId="urn:microsoft.com/office/officeart/2005/8/layout/radial2"/>
    <dgm:cxn modelId="{957E8FAE-17CC-4D41-B550-ECA8A108A296}" srcId="{605ED662-8DA7-44A9-946B-1EFD18E8ED61}" destId="{F25B81BA-D2E9-4ED3-8E1B-2E43B2F12671}" srcOrd="0" destOrd="0" parTransId="{7B27CAD1-C835-49B1-BC10-56F5A98B5CE1}" sibTransId="{1B13B62D-172F-4F43-818B-56153EBF68DE}"/>
    <dgm:cxn modelId="{6187E667-7507-45DE-8EA0-B90C73C0E067}" type="presParOf" srcId="{66908FD7-1CD2-4A20-B684-61232A7F5650}" destId="{A8319482-1EE7-49F7-9909-8A9540D17C23}" srcOrd="0" destOrd="0" presId="urn:microsoft.com/office/officeart/2005/8/layout/radial2"/>
    <dgm:cxn modelId="{120391CF-64F7-4B13-A5C8-874AD2D5F0D2}" type="presParOf" srcId="{A8319482-1EE7-49F7-9909-8A9540D17C23}" destId="{DF383C80-3881-431A-B9BD-5DCFB27642A0}" srcOrd="0" destOrd="0" presId="urn:microsoft.com/office/officeart/2005/8/layout/radial2"/>
    <dgm:cxn modelId="{CE471286-249D-44DC-BA6F-7DB031A80174}" type="presParOf" srcId="{DF383C80-3881-431A-B9BD-5DCFB27642A0}" destId="{49004F69-2BA7-4A2F-A71C-AC47F225E856}" srcOrd="0" destOrd="0" presId="urn:microsoft.com/office/officeart/2005/8/layout/radial2"/>
    <dgm:cxn modelId="{3A64487D-A076-4BA2-A3F9-1969CE719046}" type="presParOf" srcId="{DF383C80-3881-431A-B9BD-5DCFB27642A0}" destId="{B7A5764E-C3F9-48F0-87C7-8912E027535F}" srcOrd="1" destOrd="0" presId="urn:microsoft.com/office/officeart/2005/8/layout/radial2"/>
    <dgm:cxn modelId="{74E3920F-F5DC-407A-998A-5177CEB1A86D}" type="presParOf" srcId="{A8319482-1EE7-49F7-9909-8A9540D17C23}" destId="{7293595B-F422-4A29-9DB2-B2850AAC5E5E}" srcOrd="1" destOrd="0" presId="urn:microsoft.com/office/officeart/2005/8/layout/radial2"/>
    <dgm:cxn modelId="{976DD681-211A-4D3B-808A-2F8BEE27D957}" type="presParOf" srcId="{A8319482-1EE7-49F7-9909-8A9540D17C23}" destId="{BDD41C0D-1803-4DB7-8DB7-79D4271AE995}" srcOrd="2" destOrd="0" presId="urn:microsoft.com/office/officeart/2005/8/layout/radial2"/>
    <dgm:cxn modelId="{34355CE2-7A4E-48D7-B87A-D2FAAD60A995}" type="presParOf" srcId="{BDD41C0D-1803-4DB7-8DB7-79D4271AE995}" destId="{AEDA9C8C-131E-4681-A2CB-1A02D559E14D}" srcOrd="0" destOrd="0" presId="urn:microsoft.com/office/officeart/2005/8/layout/radial2"/>
    <dgm:cxn modelId="{12CDF411-9851-49EC-A43A-FA64361C4FF3}" type="presParOf" srcId="{BDD41C0D-1803-4DB7-8DB7-79D4271AE995}" destId="{CE2EB2D5-78DA-4E36-956A-B6EF3E4BC081}" srcOrd="1" destOrd="0" presId="urn:microsoft.com/office/officeart/2005/8/layout/radial2"/>
    <dgm:cxn modelId="{8C5856A4-77B3-4712-8589-929F9D138E42}" type="presParOf" srcId="{A8319482-1EE7-49F7-9909-8A9540D17C23}" destId="{FC8DCF82-CCFD-46DF-B0A3-4A8470CD3BAD}" srcOrd="3" destOrd="0" presId="urn:microsoft.com/office/officeart/2005/8/layout/radial2"/>
    <dgm:cxn modelId="{EF662014-13CA-4FB9-B05C-C9FE964A4547}" type="presParOf" srcId="{A8319482-1EE7-49F7-9909-8A9540D17C23}" destId="{ECC6B08C-7692-439B-A4BB-67EC8AFE5FDD}" srcOrd="4" destOrd="0" presId="urn:microsoft.com/office/officeart/2005/8/layout/radial2"/>
    <dgm:cxn modelId="{8F0CD4CC-4930-4529-8EBC-BE81996031BB}" type="presParOf" srcId="{ECC6B08C-7692-439B-A4BB-67EC8AFE5FDD}" destId="{A404D190-5EDD-46F0-B094-0442AD06EF85}" srcOrd="0" destOrd="0" presId="urn:microsoft.com/office/officeart/2005/8/layout/radial2"/>
    <dgm:cxn modelId="{F6DB922F-B359-4C3E-BEC5-1C8635D70B8D}" type="presParOf" srcId="{ECC6B08C-7692-439B-A4BB-67EC8AFE5FDD}" destId="{EFCAE793-0C3C-4067-A2A8-8E6411D1C087}" srcOrd="1" destOrd="0" presId="urn:microsoft.com/office/officeart/2005/8/layout/radial2"/>
    <dgm:cxn modelId="{7E7F6BDD-E07F-482A-9B1A-400137CE2631}" type="presParOf" srcId="{A8319482-1EE7-49F7-9909-8A9540D17C23}" destId="{2C0594BC-78E7-4D04-B1F8-A8D006824BD9}" srcOrd="5" destOrd="0" presId="urn:microsoft.com/office/officeart/2005/8/layout/radial2"/>
    <dgm:cxn modelId="{F960FE4C-F176-460E-AF3E-3107808C91B8}" type="presParOf" srcId="{A8319482-1EE7-49F7-9909-8A9540D17C23}" destId="{F90ED413-0BA1-4058-950E-A34DB79CCABA}" srcOrd="6" destOrd="0" presId="urn:microsoft.com/office/officeart/2005/8/layout/radial2"/>
    <dgm:cxn modelId="{0FD9340E-8C9A-4996-BF8A-79DB72C5231A}" type="presParOf" srcId="{F90ED413-0BA1-4058-950E-A34DB79CCABA}" destId="{D2C755B3-EBAF-4AEC-A2A9-D279E6E9AFBC}" srcOrd="0" destOrd="0" presId="urn:microsoft.com/office/officeart/2005/8/layout/radial2"/>
    <dgm:cxn modelId="{F2AD78D3-5692-4936-AA03-04A1352541B4}" type="presParOf" srcId="{F90ED413-0BA1-4058-950E-A34DB79CCABA}" destId="{B74A399F-2C78-48DA-9B98-2C7E3C89F956}" srcOrd="1" destOrd="0" presId="urn:microsoft.com/office/officeart/2005/8/layout/radial2"/>
    <dgm:cxn modelId="{04531575-FAD6-4E56-ADDB-5564B9409504}" type="presParOf" srcId="{A8319482-1EE7-49F7-9909-8A9540D17C23}" destId="{0427F4F2-4DF4-4C38-B706-3FC3C310E39C}" srcOrd="7" destOrd="0" presId="urn:microsoft.com/office/officeart/2005/8/layout/radial2"/>
    <dgm:cxn modelId="{C37ED26A-6E6F-47E2-9DA0-3D5B5A115515}" type="presParOf" srcId="{A8319482-1EE7-49F7-9909-8A9540D17C23}" destId="{D6A45AC7-4A79-4894-ADAC-69535373ECCD}" srcOrd="8" destOrd="0" presId="urn:microsoft.com/office/officeart/2005/8/layout/radial2"/>
    <dgm:cxn modelId="{996154E3-D00E-4B5A-995F-0E6EF09E9B76}" type="presParOf" srcId="{D6A45AC7-4A79-4894-ADAC-69535373ECCD}" destId="{62346A01-4629-443B-B3F8-A0769C87167C}" srcOrd="0" destOrd="0" presId="urn:microsoft.com/office/officeart/2005/8/layout/radial2"/>
    <dgm:cxn modelId="{8FEE3849-9306-4D0E-91AB-272E3CDE2DD1}" type="presParOf" srcId="{D6A45AC7-4A79-4894-ADAC-69535373ECCD}" destId="{FD372C88-28CD-4A2E-AC1B-CF60C9CF179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27F4F2-4DF4-4C38-B706-3FC3C310E39C}">
      <dsp:nvSpPr>
        <dsp:cNvPr id="0" name=""/>
        <dsp:cNvSpPr/>
      </dsp:nvSpPr>
      <dsp:spPr>
        <a:xfrm rot="3683278">
          <a:off x="1801501" y="2848743"/>
          <a:ext cx="750834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750834" y="22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594BC-78E7-4D04-B1F8-A8D006824BD9}">
      <dsp:nvSpPr>
        <dsp:cNvPr id="0" name=""/>
        <dsp:cNvSpPr/>
      </dsp:nvSpPr>
      <dsp:spPr>
        <a:xfrm rot="1312696">
          <a:off x="2214674" y="2307237"/>
          <a:ext cx="536263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536263" y="22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8DCF82-CCFD-46DF-B0A3-4A8470CD3BAD}">
      <dsp:nvSpPr>
        <dsp:cNvPr id="0" name=""/>
        <dsp:cNvSpPr/>
      </dsp:nvSpPr>
      <dsp:spPr>
        <a:xfrm rot="20287304">
          <a:off x="2214674" y="1688904"/>
          <a:ext cx="536263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536263" y="22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93595B-F422-4A29-9DB2-B2850AAC5E5E}">
      <dsp:nvSpPr>
        <dsp:cNvPr id="0" name=""/>
        <dsp:cNvSpPr/>
      </dsp:nvSpPr>
      <dsp:spPr>
        <a:xfrm rot="18074733">
          <a:off x="1840225" y="1141565"/>
          <a:ext cx="784618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784618" y="22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5764E-C3F9-48F0-87C7-8912E027535F}">
      <dsp:nvSpPr>
        <dsp:cNvPr id="0" name=""/>
        <dsp:cNvSpPr/>
      </dsp:nvSpPr>
      <dsp:spPr>
        <a:xfrm>
          <a:off x="968456" y="1276010"/>
          <a:ext cx="1488857" cy="148885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DA9C8C-131E-4681-A2CB-1A02D559E14D}">
      <dsp:nvSpPr>
        <dsp:cNvPr id="0" name=""/>
        <dsp:cNvSpPr/>
      </dsp:nvSpPr>
      <dsp:spPr>
        <a:xfrm>
          <a:off x="2221054" y="0"/>
          <a:ext cx="893314" cy="893314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351877" y="130823"/>
        <a:ext cx="631668" cy="631668"/>
      </dsp:txXfrm>
    </dsp:sp>
    <dsp:sp modelId="{CE2EB2D5-78DA-4E36-956A-B6EF3E4BC081}">
      <dsp:nvSpPr>
        <dsp:cNvPr id="0" name=""/>
        <dsp:cNvSpPr/>
      </dsp:nvSpPr>
      <dsp:spPr>
        <a:xfrm>
          <a:off x="3203700" y="0"/>
          <a:ext cx="1339971" cy="893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03700" y="0"/>
        <a:ext cx="1339971" cy="893314"/>
      </dsp:txXfrm>
    </dsp:sp>
    <dsp:sp modelId="{A404D190-5EDD-46F0-B094-0442AD06EF85}">
      <dsp:nvSpPr>
        <dsp:cNvPr id="0" name=""/>
        <dsp:cNvSpPr/>
      </dsp:nvSpPr>
      <dsp:spPr>
        <a:xfrm>
          <a:off x="2699456" y="998259"/>
          <a:ext cx="893314" cy="893314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30279" y="1129082"/>
        <a:ext cx="631668" cy="631668"/>
      </dsp:txXfrm>
    </dsp:sp>
    <dsp:sp modelId="{EFCAE793-0C3C-4067-A2A8-8E6411D1C087}">
      <dsp:nvSpPr>
        <dsp:cNvPr id="0" name=""/>
        <dsp:cNvSpPr/>
      </dsp:nvSpPr>
      <dsp:spPr>
        <a:xfrm>
          <a:off x="3682102" y="998259"/>
          <a:ext cx="1339971" cy="893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82102" y="998259"/>
        <a:ext cx="1339971" cy="893314"/>
      </dsp:txXfrm>
    </dsp:sp>
    <dsp:sp modelId="{D2C755B3-EBAF-4AEC-A2A9-D279E6E9AFBC}">
      <dsp:nvSpPr>
        <dsp:cNvPr id="0" name=""/>
        <dsp:cNvSpPr/>
      </dsp:nvSpPr>
      <dsp:spPr>
        <a:xfrm>
          <a:off x="2699456" y="2149304"/>
          <a:ext cx="893314" cy="893314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30279" y="2280127"/>
        <a:ext cx="631668" cy="631668"/>
      </dsp:txXfrm>
    </dsp:sp>
    <dsp:sp modelId="{B74A399F-2C78-48DA-9B98-2C7E3C89F956}">
      <dsp:nvSpPr>
        <dsp:cNvPr id="0" name=""/>
        <dsp:cNvSpPr/>
      </dsp:nvSpPr>
      <dsp:spPr>
        <a:xfrm>
          <a:off x="3682102" y="2149304"/>
          <a:ext cx="1339971" cy="893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82102" y="2149304"/>
        <a:ext cx="1339971" cy="893314"/>
      </dsp:txXfrm>
    </dsp:sp>
    <dsp:sp modelId="{62346A01-4629-443B-B3F8-A0769C87167C}">
      <dsp:nvSpPr>
        <dsp:cNvPr id="0" name=""/>
        <dsp:cNvSpPr/>
      </dsp:nvSpPr>
      <dsp:spPr>
        <a:xfrm>
          <a:off x="2123933" y="3146139"/>
          <a:ext cx="893314" cy="893314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254756" y="3276962"/>
        <a:ext cx="631668" cy="631668"/>
      </dsp:txXfrm>
    </dsp:sp>
    <dsp:sp modelId="{FD372C88-28CD-4A2E-AC1B-CF60C9CF1792}">
      <dsp:nvSpPr>
        <dsp:cNvPr id="0" name=""/>
        <dsp:cNvSpPr/>
      </dsp:nvSpPr>
      <dsp:spPr>
        <a:xfrm>
          <a:off x="3106579" y="3146139"/>
          <a:ext cx="1339971" cy="893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06579" y="3146139"/>
        <a:ext cx="1339971" cy="893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953751" y="2955444"/>
            <a:ext cx="3161212" cy="3174273"/>
          </a:xfrm>
          <a:prstGeom prst="noSmoking">
            <a:avLst>
              <a:gd name="adj" fmla="val 1254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10" b="96628" l="3541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01479" y="4283350"/>
            <a:ext cx="1280620" cy="140646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410" b="96628" l="3541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802" y="4471578"/>
            <a:ext cx="1472623" cy="121823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410" b="96628" l="3541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0470">
            <a:off x="3984687" y="3216342"/>
            <a:ext cx="1472623" cy="121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299923858"/>
              </p:ext>
            </p:extLst>
          </p:nvPr>
        </p:nvGraphicFramePr>
        <p:xfrm>
          <a:off x="1912497" y="1341020"/>
          <a:ext cx="5990531" cy="4040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13367" y="4963887"/>
            <a:ext cx="2429691" cy="1332411"/>
          </a:xfrm>
          <a:prstGeom prst="rightArrow">
            <a:avLst>
              <a:gd name="adj1" fmla="val 50000"/>
              <a:gd name="adj2" fmla="val 65952"/>
            </a:avLst>
          </a:prstGeom>
          <a:solidFill>
            <a:srgbClr val="00B0F0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</a:t>
            </a:r>
            <a:r>
              <a:rPr lang="zh-TW" altLang="en-US" dirty="0" smtClean="0"/>
              <a:t>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2019-10-15T02:09:31Z</dcterms:modified>
</cp:coreProperties>
</file>