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0066"/>
    <a:srgbClr val="FF9999"/>
    <a:srgbClr val="FF33CC"/>
    <a:srgbClr val="FF6699"/>
    <a:srgbClr val="FF9900"/>
    <a:srgbClr val="9999FF"/>
    <a:srgbClr val="FF99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89D563-A1DF-4EFB-9D5F-9AF300F5EF4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175CAB4-52A0-4449-9BEB-E032D0970446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18C8C83-AB63-41CC-BE5B-F00A98A2E1BF}" type="parTrans" cxnId="{955158A2-0104-470D-B61A-7424F142040B}">
      <dgm:prSet/>
      <dgm:spPr/>
      <dgm:t>
        <a:bodyPr/>
        <a:lstStyle/>
        <a:p>
          <a:endParaRPr lang="zh-TW" altLang="en-US"/>
        </a:p>
      </dgm:t>
    </dgm:pt>
    <dgm:pt modelId="{89296EF6-3DC5-4E91-AE09-8493B84C923A}" type="sibTrans" cxnId="{955158A2-0104-470D-B61A-7424F142040B}">
      <dgm:prSet/>
      <dgm:spPr/>
      <dgm:t>
        <a:bodyPr/>
        <a:lstStyle/>
        <a:p>
          <a:endParaRPr lang="zh-TW" altLang="en-US"/>
        </a:p>
      </dgm:t>
    </dgm:pt>
    <dgm:pt modelId="{B5EE1ACB-B378-4B8C-B517-FBCF13530A5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3F51464-151B-4787-8DBC-8F8C0253EE01}" type="parTrans" cxnId="{61DFE624-8248-4346-8DA1-2B1CF48BE9EC}">
      <dgm:prSet/>
      <dgm:spPr/>
      <dgm:t>
        <a:bodyPr/>
        <a:lstStyle/>
        <a:p>
          <a:endParaRPr lang="zh-TW" altLang="en-US"/>
        </a:p>
      </dgm:t>
    </dgm:pt>
    <dgm:pt modelId="{0F323296-C59C-4292-8485-B94B2A76B2B6}" type="sibTrans" cxnId="{61DFE624-8248-4346-8DA1-2B1CF48BE9EC}">
      <dgm:prSet/>
      <dgm:spPr/>
      <dgm:t>
        <a:bodyPr/>
        <a:lstStyle/>
        <a:p>
          <a:endParaRPr lang="zh-TW" altLang="en-US"/>
        </a:p>
      </dgm:t>
    </dgm:pt>
    <dgm:pt modelId="{80D56491-5A98-4CBD-BB02-64B488D2A315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3B8986F-0B80-439D-B312-89B432237860}" type="parTrans" cxnId="{8C2041A0-1C83-4B63-8B59-BB6960218117}">
      <dgm:prSet/>
      <dgm:spPr/>
      <dgm:t>
        <a:bodyPr/>
        <a:lstStyle/>
        <a:p>
          <a:endParaRPr lang="zh-TW" altLang="en-US"/>
        </a:p>
      </dgm:t>
    </dgm:pt>
    <dgm:pt modelId="{42B846C1-EFE6-417B-8B75-DC578E58DE46}" type="sibTrans" cxnId="{8C2041A0-1C83-4B63-8B59-BB6960218117}">
      <dgm:prSet/>
      <dgm:spPr/>
      <dgm:t>
        <a:bodyPr/>
        <a:lstStyle/>
        <a:p>
          <a:endParaRPr lang="zh-TW" altLang="en-US"/>
        </a:p>
      </dgm:t>
    </dgm:pt>
    <dgm:pt modelId="{335E5C7B-04CE-4899-9F8E-FEC16E9C30A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8CBA45A-3759-43B5-AFEE-640ECF384B01}" type="parTrans" cxnId="{9F457BEF-413E-40FA-B748-815A63D569C3}">
      <dgm:prSet/>
      <dgm:spPr/>
      <dgm:t>
        <a:bodyPr/>
        <a:lstStyle/>
        <a:p>
          <a:endParaRPr lang="zh-TW" altLang="en-US"/>
        </a:p>
      </dgm:t>
    </dgm:pt>
    <dgm:pt modelId="{2E1AAC4C-158C-4B05-BF39-6D294C3E399B}" type="sibTrans" cxnId="{9F457BEF-413E-40FA-B748-815A63D569C3}">
      <dgm:prSet/>
      <dgm:spPr/>
      <dgm:t>
        <a:bodyPr/>
        <a:lstStyle/>
        <a:p>
          <a:endParaRPr lang="zh-TW" altLang="en-US"/>
        </a:p>
      </dgm:t>
    </dgm:pt>
    <dgm:pt modelId="{A2F9AA25-54B7-42DC-A0D3-4E0BF2F38E4F}">
      <dgm:prSet/>
      <dgm:spPr>
        <a:solidFill>
          <a:srgbClr val="FF99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7EF87E6-D7E1-42A1-B414-F916539FAC79}" type="parTrans" cxnId="{D369661E-A676-448D-98BC-859707FE2CA7}">
      <dgm:prSet/>
      <dgm:spPr/>
      <dgm:t>
        <a:bodyPr/>
        <a:lstStyle/>
        <a:p>
          <a:endParaRPr lang="zh-TW" altLang="en-US"/>
        </a:p>
      </dgm:t>
    </dgm:pt>
    <dgm:pt modelId="{AF783863-BE97-4691-9013-665C0FD98ABF}" type="sibTrans" cxnId="{D369661E-A676-448D-98BC-859707FE2CA7}">
      <dgm:prSet/>
      <dgm:spPr/>
      <dgm:t>
        <a:bodyPr/>
        <a:lstStyle/>
        <a:p>
          <a:endParaRPr lang="zh-TW" altLang="en-US"/>
        </a:p>
      </dgm:t>
    </dgm:pt>
    <dgm:pt modelId="{935E53DA-70AD-4DF8-8D06-C19CFE437B1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B82E44B-704A-4492-8657-E877AFF1E929}" type="parTrans" cxnId="{F6FC4865-CBCF-4F31-9A45-A8B4F4B097DC}">
      <dgm:prSet/>
      <dgm:spPr/>
      <dgm:t>
        <a:bodyPr/>
        <a:lstStyle/>
        <a:p>
          <a:endParaRPr lang="zh-TW" altLang="en-US"/>
        </a:p>
      </dgm:t>
    </dgm:pt>
    <dgm:pt modelId="{F096EB51-E554-42CB-B067-180931740F3C}" type="sibTrans" cxnId="{F6FC4865-CBCF-4F31-9A45-A8B4F4B097DC}">
      <dgm:prSet/>
      <dgm:spPr/>
      <dgm:t>
        <a:bodyPr/>
        <a:lstStyle/>
        <a:p>
          <a:endParaRPr lang="zh-TW" altLang="en-US"/>
        </a:p>
      </dgm:t>
    </dgm:pt>
    <dgm:pt modelId="{D93C4625-092B-4B31-9FDB-C0B574FCC3DC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1516380-0127-42AA-8021-4DB52C2B213E}" type="parTrans" cxnId="{95161E34-88E3-4489-A212-322A7B0BCAA1}">
      <dgm:prSet/>
      <dgm:spPr/>
      <dgm:t>
        <a:bodyPr/>
        <a:lstStyle/>
        <a:p>
          <a:endParaRPr lang="zh-TW" altLang="en-US"/>
        </a:p>
      </dgm:t>
    </dgm:pt>
    <dgm:pt modelId="{B6FCF466-9EC1-4ADD-BE4C-BFBDE2DAE362}" type="sibTrans" cxnId="{95161E34-88E3-4489-A212-322A7B0BCAA1}">
      <dgm:prSet/>
      <dgm:spPr/>
      <dgm:t>
        <a:bodyPr/>
        <a:lstStyle/>
        <a:p>
          <a:endParaRPr lang="zh-TW" altLang="en-US"/>
        </a:p>
      </dgm:t>
    </dgm:pt>
    <dgm:pt modelId="{337BFE21-9033-493B-90CD-583D08C4138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072401D-4D33-442E-B9E6-E712B9141403}" type="parTrans" cxnId="{0393CD88-9F4F-4ED7-B4E9-FC63E1C342B3}">
      <dgm:prSet/>
      <dgm:spPr/>
      <dgm:t>
        <a:bodyPr/>
        <a:lstStyle/>
        <a:p>
          <a:endParaRPr lang="zh-TW" altLang="en-US"/>
        </a:p>
      </dgm:t>
    </dgm:pt>
    <dgm:pt modelId="{E67414F1-0725-424D-ADF5-B6B86F403A89}" type="sibTrans" cxnId="{0393CD88-9F4F-4ED7-B4E9-FC63E1C342B3}">
      <dgm:prSet/>
      <dgm:spPr/>
      <dgm:t>
        <a:bodyPr/>
        <a:lstStyle/>
        <a:p>
          <a:endParaRPr lang="zh-TW" altLang="en-US"/>
        </a:p>
      </dgm:t>
    </dgm:pt>
    <dgm:pt modelId="{6B0CB83E-76AA-4738-9F43-88F2F3E08DDF}" type="pres">
      <dgm:prSet presAssocID="{C789D563-A1DF-4EFB-9D5F-9AF300F5EF4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EDEFA12-A9D7-4CBD-966D-CC460E2E38A4}" type="pres">
      <dgm:prSet presAssocID="{C789D563-A1DF-4EFB-9D5F-9AF300F5EF41}" presName="cycle" presStyleCnt="0"/>
      <dgm:spPr/>
    </dgm:pt>
    <dgm:pt modelId="{D76E93F3-4985-441E-9886-B88145EDA7AA}" type="pres">
      <dgm:prSet presAssocID="{C789D563-A1DF-4EFB-9D5F-9AF300F5EF41}" presName="centerShape" presStyleCnt="0"/>
      <dgm:spPr/>
    </dgm:pt>
    <dgm:pt modelId="{826B230F-BD5F-42F1-85C6-443906FE3F09}" type="pres">
      <dgm:prSet presAssocID="{C789D563-A1DF-4EFB-9D5F-9AF300F5EF41}" presName="connSite" presStyleLbl="node1" presStyleIdx="0" presStyleCnt="5"/>
      <dgm:spPr/>
    </dgm:pt>
    <dgm:pt modelId="{5F6990CB-9067-4E0F-BB97-1712E4ECA7DC}" type="pres">
      <dgm:prSet presAssocID="{C789D563-A1DF-4EFB-9D5F-9AF300F5EF41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D26FB21-DB99-4034-9D9C-DFA1BF692836}" type="pres">
      <dgm:prSet presAssocID="{218C8C83-AB63-41CC-BE5B-F00A98A2E1B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4EFE6A2-81DA-4FB1-A634-4A7F2E84CC5D}" type="pres">
      <dgm:prSet presAssocID="{1175CAB4-52A0-4449-9BEB-E032D0970446}" presName="node" presStyleCnt="0"/>
      <dgm:spPr/>
    </dgm:pt>
    <dgm:pt modelId="{ECF2EE7B-2703-4D7C-B121-12359AFCF63D}" type="pres">
      <dgm:prSet presAssocID="{1175CAB4-52A0-4449-9BEB-E032D097044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384A9D-4B43-48C9-9383-22036A435FA1}" type="pres">
      <dgm:prSet presAssocID="{1175CAB4-52A0-4449-9BEB-E032D097044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6F41FB-BFEC-4423-A3CE-84B10D9A1131}" type="pres">
      <dgm:prSet presAssocID="{23B8986F-0B80-439D-B312-89B43223786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EC842DD-834A-463A-83C1-77C58F04A8ED}" type="pres">
      <dgm:prSet presAssocID="{80D56491-5A98-4CBD-BB02-64B488D2A315}" presName="node" presStyleCnt="0"/>
      <dgm:spPr/>
    </dgm:pt>
    <dgm:pt modelId="{9795438B-F4D1-4386-BD0D-D7CF55340C6C}" type="pres">
      <dgm:prSet presAssocID="{80D56491-5A98-4CBD-BB02-64B488D2A31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1D20B5-12A7-439B-A0BC-744759ABA24A}" type="pres">
      <dgm:prSet presAssocID="{80D56491-5A98-4CBD-BB02-64B488D2A31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FC7A47-6CB9-41EA-B77B-6C28AF72CCAB}" type="pres">
      <dgm:prSet presAssocID="{87EF87E6-D7E1-42A1-B414-F916539FAC7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325E14E-0CE9-44EF-846C-02BFB8959DB7}" type="pres">
      <dgm:prSet presAssocID="{A2F9AA25-54B7-42DC-A0D3-4E0BF2F38E4F}" presName="node" presStyleCnt="0"/>
      <dgm:spPr/>
    </dgm:pt>
    <dgm:pt modelId="{7E8DC391-D0CA-4B9B-A31B-57E117DF137A}" type="pres">
      <dgm:prSet presAssocID="{A2F9AA25-54B7-42DC-A0D3-4E0BF2F38E4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29FCCA-D77B-44D9-B0BF-21E39182A8D3}" type="pres">
      <dgm:prSet presAssocID="{A2F9AA25-54B7-42DC-A0D3-4E0BF2F38E4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75603B-71F5-40A0-B5F2-A04136F4018D}" type="pres">
      <dgm:prSet presAssocID="{D1516380-0127-42AA-8021-4DB52C2B213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8B4EE0F-76AE-4CEA-B9DE-BE08FB0CB6A7}" type="pres">
      <dgm:prSet presAssocID="{D93C4625-092B-4B31-9FDB-C0B574FCC3DC}" presName="node" presStyleCnt="0"/>
      <dgm:spPr/>
    </dgm:pt>
    <dgm:pt modelId="{6B998922-DD4C-47C2-8DEF-1AA132D9F252}" type="pres">
      <dgm:prSet presAssocID="{D93C4625-092B-4B31-9FDB-C0B574FCC3D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B2059D-8DC0-4C22-A1B4-90A3DD839AB1}" type="pres">
      <dgm:prSet presAssocID="{D93C4625-092B-4B31-9FDB-C0B574FCC3D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CAA3C4-56B0-4873-8056-1CA758D16DCA}" type="presOf" srcId="{337BFE21-9033-493B-90CD-583D08C41387}" destId="{FDB2059D-8DC0-4C22-A1B4-90A3DD839AB1}" srcOrd="0" destOrd="0" presId="urn:microsoft.com/office/officeart/2005/8/layout/radial2"/>
    <dgm:cxn modelId="{5097A4C1-DFD4-4B4A-8FF7-643523DAC688}" type="presOf" srcId="{B5EE1ACB-B378-4B8C-B517-FBCF13530A51}" destId="{CC384A9D-4B43-48C9-9383-22036A435FA1}" srcOrd="0" destOrd="0" presId="urn:microsoft.com/office/officeart/2005/8/layout/radial2"/>
    <dgm:cxn modelId="{95161E34-88E3-4489-A212-322A7B0BCAA1}" srcId="{C789D563-A1DF-4EFB-9D5F-9AF300F5EF41}" destId="{D93C4625-092B-4B31-9FDB-C0B574FCC3DC}" srcOrd="3" destOrd="0" parTransId="{D1516380-0127-42AA-8021-4DB52C2B213E}" sibTransId="{B6FCF466-9EC1-4ADD-BE4C-BFBDE2DAE362}"/>
    <dgm:cxn modelId="{C9CEB31F-43A8-4F56-912D-CD618E71517C}" type="presOf" srcId="{218C8C83-AB63-41CC-BE5B-F00A98A2E1BF}" destId="{AD26FB21-DB99-4034-9D9C-DFA1BF692836}" srcOrd="0" destOrd="0" presId="urn:microsoft.com/office/officeart/2005/8/layout/radial2"/>
    <dgm:cxn modelId="{AB2619CA-5F08-4FE0-A8D5-8062F82EEF46}" type="presOf" srcId="{D93C4625-092B-4B31-9FDB-C0B574FCC3DC}" destId="{6B998922-DD4C-47C2-8DEF-1AA132D9F252}" srcOrd="0" destOrd="0" presId="urn:microsoft.com/office/officeart/2005/8/layout/radial2"/>
    <dgm:cxn modelId="{5A39FC94-914B-4EDF-ABF2-AF9756D102D6}" type="presOf" srcId="{23B8986F-0B80-439D-B312-89B432237860}" destId="{756F41FB-BFEC-4423-A3CE-84B10D9A1131}" srcOrd="0" destOrd="0" presId="urn:microsoft.com/office/officeart/2005/8/layout/radial2"/>
    <dgm:cxn modelId="{A90A1CDE-BEC5-4EE0-8B56-E636E0EEC109}" type="presOf" srcId="{D1516380-0127-42AA-8021-4DB52C2B213E}" destId="{7575603B-71F5-40A0-B5F2-A04136F4018D}" srcOrd="0" destOrd="0" presId="urn:microsoft.com/office/officeart/2005/8/layout/radial2"/>
    <dgm:cxn modelId="{2DF25588-331D-4812-BBFB-7C16DA8E52BA}" type="presOf" srcId="{C789D563-A1DF-4EFB-9D5F-9AF300F5EF41}" destId="{6B0CB83E-76AA-4738-9F43-88F2F3E08DDF}" srcOrd="0" destOrd="0" presId="urn:microsoft.com/office/officeart/2005/8/layout/radial2"/>
    <dgm:cxn modelId="{D369661E-A676-448D-98BC-859707FE2CA7}" srcId="{C789D563-A1DF-4EFB-9D5F-9AF300F5EF41}" destId="{A2F9AA25-54B7-42DC-A0D3-4E0BF2F38E4F}" srcOrd="2" destOrd="0" parTransId="{87EF87E6-D7E1-42A1-B414-F916539FAC79}" sibTransId="{AF783863-BE97-4691-9013-665C0FD98ABF}"/>
    <dgm:cxn modelId="{6446BF3F-E40B-4827-8511-0FFE139327F6}" type="presOf" srcId="{1175CAB4-52A0-4449-9BEB-E032D0970446}" destId="{ECF2EE7B-2703-4D7C-B121-12359AFCF63D}" srcOrd="0" destOrd="0" presId="urn:microsoft.com/office/officeart/2005/8/layout/radial2"/>
    <dgm:cxn modelId="{955158A2-0104-470D-B61A-7424F142040B}" srcId="{C789D563-A1DF-4EFB-9D5F-9AF300F5EF41}" destId="{1175CAB4-52A0-4449-9BEB-E032D0970446}" srcOrd="0" destOrd="0" parTransId="{218C8C83-AB63-41CC-BE5B-F00A98A2E1BF}" sibTransId="{89296EF6-3DC5-4E91-AE09-8493B84C923A}"/>
    <dgm:cxn modelId="{8C2041A0-1C83-4B63-8B59-BB6960218117}" srcId="{C789D563-A1DF-4EFB-9D5F-9AF300F5EF41}" destId="{80D56491-5A98-4CBD-BB02-64B488D2A315}" srcOrd="1" destOrd="0" parTransId="{23B8986F-0B80-439D-B312-89B432237860}" sibTransId="{42B846C1-EFE6-417B-8B75-DC578E58DE46}"/>
    <dgm:cxn modelId="{90908993-6A29-4884-96BF-DBF9ADC15BB3}" type="presOf" srcId="{935E53DA-70AD-4DF8-8D06-C19CFE437B18}" destId="{5D29FCCA-D77B-44D9-B0BF-21E39182A8D3}" srcOrd="0" destOrd="0" presId="urn:microsoft.com/office/officeart/2005/8/layout/radial2"/>
    <dgm:cxn modelId="{9F457BEF-413E-40FA-B748-815A63D569C3}" srcId="{80D56491-5A98-4CBD-BB02-64B488D2A315}" destId="{335E5C7B-04CE-4899-9F8E-FEC16E9C30AE}" srcOrd="0" destOrd="0" parTransId="{58CBA45A-3759-43B5-AFEE-640ECF384B01}" sibTransId="{2E1AAC4C-158C-4B05-BF39-6D294C3E399B}"/>
    <dgm:cxn modelId="{F6FC4865-CBCF-4F31-9A45-A8B4F4B097DC}" srcId="{A2F9AA25-54B7-42DC-A0D3-4E0BF2F38E4F}" destId="{935E53DA-70AD-4DF8-8D06-C19CFE437B18}" srcOrd="0" destOrd="0" parTransId="{CB82E44B-704A-4492-8657-E877AFF1E929}" sibTransId="{F096EB51-E554-42CB-B067-180931740F3C}"/>
    <dgm:cxn modelId="{D8521D70-7336-4C63-B4AB-E6E3943A60D6}" type="presOf" srcId="{87EF87E6-D7E1-42A1-B414-F916539FAC79}" destId="{E3FC7A47-6CB9-41EA-B77B-6C28AF72CCAB}" srcOrd="0" destOrd="0" presId="urn:microsoft.com/office/officeart/2005/8/layout/radial2"/>
    <dgm:cxn modelId="{0393CD88-9F4F-4ED7-B4E9-FC63E1C342B3}" srcId="{D93C4625-092B-4B31-9FDB-C0B574FCC3DC}" destId="{337BFE21-9033-493B-90CD-583D08C41387}" srcOrd="0" destOrd="0" parTransId="{E072401D-4D33-442E-B9E6-E712B9141403}" sibTransId="{E67414F1-0725-424D-ADF5-B6B86F403A89}"/>
    <dgm:cxn modelId="{1F4B0853-6AA2-4E8C-AD40-33054C436264}" type="presOf" srcId="{80D56491-5A98-4CBD-BB02-64B488D2A315}" destId="{9795438B-F4D1-4386-BD0D-D7CF55340C6C}" srcOrd="0" destOrd="0" presId="urn:microsoft.com/office/officeart/2005/8/layout/radial2"/>
    <dgm:cxn modelId="{61DFE624-8248-4346-8DA1-2B1CF48BE9EC}" srcId="{1175CAB4-52A0-4449-9BEB-E032D0970446}" destId="{B5EE1ACB-B378-4B8C-B517-FBCF13530A51}" srcOrd="0" destOrd="0" parTransId="{D3F51464-151B-4787-8DBC-8F8C0253EE01}" sibTransId="{0F323296-C59C-4292-8485-B94B2A76B2B6}"/>
    <dgm:cxn modelId="{3E68F257-A6EB-4D2F-BFF5-F282A3A130AD}" type="presOf" srcId="{A2F9AA25-54B7-42DC-A0D3-4E0BF2F38E4F}" destId="{7E8DC391-D0CA-4B9B-A31B-57E117DF137A}" srcOrd="0" destOrd="0" presId="urn:microsoft.com/office/officeart/2005/8/layout/radial2"/>
    <dgm:cxn modelId="{48E92490-7D31-4E36-85C3-F286B699B6C3}" type="presOf" srcId="{335E5C7B-04CE-4899-9F8E-FEC16E9C30AE}" destId="{3B1D20B5-12A7-439B-A0BC-744759ABA24A}" srcOrd="0" destOrd="0" presId="urn:microsoft.com/office/officeart/2005/8/layout/radial2"/>
    <dgm:cxn modelId="{92834214-93E7-439B-B65D-647D898DA4AB}" type="presParOf" srcId="{6B0CB83E-76AA-4738-9F43-88F2F3E08DDF}" destId="{AEDEFA12-A9D7-4CBD-966D-CC460E2E38A4}" srcOrd="0" destOrd="0" presId="urn:microsoft.com/office/officeart/2005/8/layout/radial2"/>
    <dgm:cxn modelId="{CAEA4001-BBD2-47F7-BCEB-816E9BEBD343}" type="presParOf" srcId="{AEDEFA12-A9D7-4CBD-966D-CC460E2E38A4}" destId="{D76E93F3-4985-441E-9886-B88145EDA7AA}" srcOrd="0" destOrd="0" presId="urn:microsoft.com/office/officeart/2005/8/layout/radial2"/>
    <dgm:cxn modelId="{A49B8093-5860-4B91-992D-723E539A0419}" type="presParOf" srcId="{D76E93F3-4985-441E-9886-B88145EDA7AA}" destId="{826B230F-BD5F-42F1-85C6-443906FE3F09}" srcOrd="0" destOrd="0" presId="urn:microsoft.com/office/officeart/2005/8/layout/radial2"/>
    <dgm:cxn modelId="{95B2DEFC-14C7-48F1-A919-1C3F95FC86DA}" type="presParOf" srcId="{D76E93F3-4985-441E-9886-B88145EDA7AA}" destId="{5F6990CB-9067-4E0F-BB97-1712E4ECA7DC}" srcOrd="1" destOrd="0" presId="urn:microsoft.com/office/officeart/2005/8/layout/radial2"/>
    <dgm:cxn modelId="{2E876E86-F12E-43C9-B974-698600DC54DE}" type="presParOf" srcId="{AEDEFA12-A9D7-4CBD-966D-CC460E2E38A4}" destId="{AD26FB21-DB99-4034-9D9C-DFA1BF692836}" srcOrd="1" destOrd="0" presId="urn:microsoft.com/office/officeart/2005/8/layout/radial2"/>
    <dgm:cxn modelId="{3D2F5494-6961-4DDD-85FA-1322ECA2D072}" type="presParOf" srcId="{AEDEFA12-A9D7-4CBD-966D-CC460E2E38A4}" destId="{04EFE6A2-81DA-4FB1-A634-4A7F2E84CC5D}" srcOrd="2" destOrd="0" presId="urn:microsoft.com/office/officeart/2005/8/layout/radial2"/>
    <dgm:cxn modelId="{BEB9DA0B-3090-424F-BA27-7ABD372BFE1A}" type="presParOf" srcId="{04EFE6A2-81DA-4FB1-A634-4A7F2E84CC5D}" destId="{ECF2EE7B-2703-4D7C-B121-12359AFCF63D}" srcOrd="0" destOrd="0" presId="urn:microsoft.com/office/officeart/2005/8/layout/radial2"/>
    <dgm:cxn modelId="{9B0285F0-B002-4387-BEC0-BC5EC0A29407}" type="presParOf" srcId="{04EFE6A2-81DA-4FB1-A634-4A7F2E84CC5D}" destId="{CC384A9D-4B43-48C9-9383-22036A435FA1}" srcOrd="1" destOrd="0" presId="urn:microsoft.com/office/officeart/2005/8/layout/radial2"/>
    <dgm:cxn modelId="{79D25C1D-E73B-4684-8223-D64DA210AD88}" type="presParOf" srcId="{AEDEFA12-A9D7-4CBD-966D-CC460E2E38A4}" destId="{756F41FB-BFEC-4423-A3CE-84B10D9A1131}" srcOrd="3" destOrd="0" presId="urn:microsoft.com/office/officeart/2005/8/layout/radial2"/>
    <dgm:cxn modelId="{AF8FAAA4-3B08-4005-9920-BA52CAA2A1C5}" type="presParOf" srcId="{AEDEFA12-A9D7-4CBD-966D-CC460E2E38A4}" destId="{3EC842DD-834A-463A-83C1-77C58F04A8ED}" srcOrd="4" destOrd="0" presId="urn:microsoft.com/office/officeart/2005/8/layout/radial2"/>
    <dgm:cxn modelId="{1A67157C-7723-4355-A3ED-7C5E85CD0419}" type="presParOf" srcId="{3EC842DD-834A-463A-83C1-77C58F04A8ED}" destId="{9795438B-F4D1-4386-BD0D-D7CF55340C6C}" srcOrd="0" destOrd="0" presId="urn:microsoft.com/office/officeart/2005/8/layout/radial2"/>
    <dgm:cxn modelId="{A3C3F1F4-2298-43BD-9AE5-B40E0389CD67}" type="presParOf" srcId="{3EC842DD-834A-463A-83C1-77C58F04A8ED}" destId="{3B1D20B5-12A7-439B-A0BC-744759ABA24A}" srcOrd="1" destOrd="0" presId="urn:microsoft.com/office/officeart/2005/8/layout/radial2"/>
    <dgm:cxn modelId="{83FACD00-570F-4E67-8B93-65BE5FC15178}" type="presParOf" srcId="{AEDEFA12-A9D7-4CBD-966D-CC460E2E38A4}" destId="{E3FC7A47-6CB9-41EA-B77B-6C28AF72CCAB}" srcOrd="5" destOrd="0" presId="urn:microsoft.com/office/officeart/2005/8/layout/radial2"/>
    <dgm:cxn modelId="{5D4885F4-555D-4AC8-BDEA-3F867FC58223}" type="presParOf" srcId="{AEDEFA12-A9D7-4CBD-966D-CC460E2E38A4}" destId="{4325E14E-0CE9-44EF-846C-02BFB8959DB7}" srcOrd="6" destOrd="0" presId="urn:microsoft.com/office/officeart/2005/8/layout/radial2"/>
    <dgm:cxn modelId="{2C2C10F8-E0B0-4FA7-AC50-6E3A78AB8B07}" type="presParOf" srcId="{4325E14E-0CE9-44EF-846C-02BFB8959DB7}" destId="{7E8DC391-D0CA-4B9B-A31B-57E117DF137A}" srcOrd="0" destOrd="0" presId="urn:microsoft.com/office/officeart/2005/8/layout/radial2"/>
    <dgm:cxn modelId="{3C23E6B4-8375-4F47-A040-9AFA9C9D74A4}" type="presParOf" srcId="{4325E14E-0CE9-44EF-846C-02BFB8959DB7}" destId="{5D29FCCA-D77B-44D9-B0BF-21E39182A8D3}" srcOrd="1" destOrd="0" presId="urn:microsoft.com/office/officeart/2005/8/layout/radial2"/>
    <dgm:cxn modelId="{1189C90F-2859-4665-A576-A07DFFB5AE46}" type="presParOf" srcId="{AEDEFA12-A9D7-4CBD-966D-CC460E2E38A4}" destId="{7575603B-71F5-40A0-B5F2-A04136F4018D}" srcOrd="7" destOrd="0" presId="urn:microsoft.com/office/officeart/2005/8/layout/radial2"/>
    <dgm:cxn modelId="{F8384A0C-FE77-48B7-B19C-CE27496FDC53}" type="presParOf" srcId="{AEDEFA12-A9D7-4CBD-966D-CC460E2E38A4}" destId="{78B4EE0F-76AE-4CEA-B9DE-BE08FB0CB6A7}" srcOrd="8" destOrd="0" presId="urn:microsoft.com/office/officeart/2005/8/layout/radial2"/>
    <dgm:cxn modelId="{E83615D6-5979-428B-A0EE-857A2D16ADE5}" type="presParOf" srcId="{78B4EE0F-76AE-4CEA-B9DE-BE08FB0CB6A7}" destId="{6B998922-DD4C-47C2-8DEF-1AA132D9F252}" srcOrd="0" destOrd="0" presId="urn:microsoft.com/office/officeart/2005/8/layout/radial2"/>
    <dgm:cxn modelId="{0178A0C7-D315-4C4E-AAB1-DB2279BB16D6}" type="presParOf" srcId="{78B4EE0F-76AE-4CEA-B9DE-BE08FB0CB6A7}" destId="{FDB2059D-8DC0-4C22-A1B4-90A3DD839AB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5603B-71F5-40A0-B5F2-A04136F4018D}">
      <dsp:nvSpPr>
        <dsp:cNvPr id="0" name=""/>
        <dsp:cNvSpPr/>
      </dsp:nvSpPr>
      <dsp:spPr>
        <a:xfrm rot="3683209">
          <a:off x="2139337" y="3300400"/>
          <a:ext cx="868746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68746" y="2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C7A47-6CB9-41EA-B77B-6C28AF72CCAB}">
      <dsp:nvSpPr>
        <dsp:cNvPr id="0" name=""/>
        <dsp:cNvSpPr/>
      </dsp:nvSpPr>
      <dsp:spPr>
        <a:xfrm rot="1312662">
          <a:off x="2617328" y="2673916"/>
          <a:ext cx="620531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620531" y="2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F41FB-BFEC-4423-A3CE-84B10D9A1131}">
      <dsp:nvSpPr>
        <dsp:cNvPr id="0" name=""/>
        <dsp:cNvSpPr/>
      </dsp:nvSpPr>
      <dsp:spPr>
        <a:xfrm rot="20287338">
          <a:off x="2617328" y="1958553"/>
          <a:ext cx="620531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620531" y="2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6FB21-DB99-4034-9D9C-DFA1BF692836}">
      <dsp:nvSpPr>
        <dsp:cNvPr id="0" name=""/>
        <dsp:cNvSpPr/>
      </dsp:nvSpPr>
      <dsp:spPr>
        <a:xfrm rot="17916791">
          <a:off x="2139337" y="1332069"/>
          <a:ext cx="868746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68746" y="2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990CB-9067-4E0F-BB97-1712E4ECA7DC}">
      <dsp:nvSpPr>
        <dsp:cNvPr id="0" name=""/>
        <dsp:cNvSpPr/>
      </dsp:nvSpPr>
      <dsp:spPr>
        <a:xfrm>
          <a:off x="1175630" y="1477050"/>
          <a:ext cx="1722402" cy="172240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2EE7B-2703-4D7C-B121-12359AFCF63D}">
      <dsp:nvSpPr>
        <dsp:cNvPr id="0" name=""/>
        <dsp:cNvSpPr/>
      </dsp:nvSpPr>
      <dsp:spPr>
        <a:xfrm>
          <a:off x="2512462" y="2426"/>
          <a:ext cx="1033441" cy="103344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63806" y="153770"/>
        <a:ext cx="730753" cy="730753"/>
      </dsp:txXfrm>
    </dsp:sp>
    <dsp:sp modelId="{CC384A9D-4B43-48C9-9383-22036A435FA1}">
      <dsp:nvSpPr>
        <dsp:cNvPr id="0" name=""/>
        <dsp:cNvSpPr/>
      </dsp:nvSpPr>
      <dsp:spPr>
        <a:xfrm>
          <a:off x="3649248" y="2426"/>
          <a:ext cx="1550162" cy="1033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49248" y="2426"/>
        <a:ext cx="1550162" cy="1033441"/>
      </dsp:txXfrm>
    </dsp:sp>
    <dsp:sp modelId="{9795438B-F4D1-4386-BD0D-D7CF55340C6C}">
      <dsp:nvSpPr>
        <dsp:cNvPr id="0" name=""/>
        <dsp:cNvSpPr/>
      </dsp:nvSpPr>
      <dsp:spPr>
        <a:xfrm>
          <a:off x="3178300" y="1155692"/>
          <a:ext cx="1033441" cy="103344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29644" y="1307036"/>
        <a:ext cx="730753" cy="730753"/>
      </dsp:txXfrm>
    </dsp:sp>
    <dsp:sp modelId="{3B1D20B5-12A7-439B-A0BC-744759ABA24A}">
      <dsp:nvSpPr>
        <dsp:cNvPr id="0" name=""/>
        <dsp:cNvSpPr/>
      </dsp:nvSpPr>
      <dsp:spPr>
        <a:xfrm>
          <a:off x="4315086" y="1155692"/>
          <a:ext cx="1550162" cy="1033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5086" y="1155692"/>
        <a:ext cx="1550162" cy="1033441"/>
      </dsp:txXfrm>
    </dsp:sp>
    <dsp:sp modelId="{7E8DC391-D0CA-4B9B-A31B-57E117DF137A}">
      <dsp:nvSpPr>
        <dsp:cNvPr id="0" name=""/>
        <dsp:cNvSpPr/>
      </dsp:nvSpPr>
      <dsp:spPr>
        <a:xfrm>
          <a:off x="3178300" y="2487369"/>
          <a:ext cx="1033441" cy="1033441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29644" y="2638713"/>
        <a:ext cx="730753" cy="730753"/>
      </dsp:txXfrm>
    </dsp:sp>
    <dsp:sp modelId="{5D29FCCA-D77B-44D9-B0BF-21E39182A8D3}">
      <dsp:nvSpPr>
        <dsp:cNvPr id="0" name=""/>
        <dsp:cNvSpPr/>
      </dsp:nvSpPr>
      <dsp:spPr>
        <a:xfrm>
          <a:off x="4315086" y="2487369"/>
          <a:ext cx="1550162" cy="1033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5086" y="2487369"/>
        <a:ext cx="1550162" cy="1033441"/>
      </dsp:txXfrm>
    </dsp:sp>
    <dsp:sp modelId="{6B998922-DD4C-47C2-8DEF-1AA132D9F252}">
      <dsp:nvSpPr>
        <dsp:cNvPr id="0" name=""/>
        <dsp:cNvSpPr/>
      </dsp:nvSpPr>
      <dsp:spPr>
        <a:xfrm>
          <a:off x="2512462" y="3640635"/>
          <a:ext cx="1033441" cy="1033441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63806" y="3791979"/>
        <a:ext cx="730753" cy="730753"/>
      </dsp:txXfrm>
    </dsp:sp>
    <dsp:sp modelId="{FDB2059D-8DC0-4C22-A1B4-90A3DD839AB1}">
      <dsp:nvSpPr>
        <dsp:cNvPr id="0" name=""/>
        <dsp:cNvSpPr/>
      </dsp:nvSpPr>
      <dsp:spPr>
        <a:xfrm>
          <a:off x="3649248" y="3640635"/>
          <a:ext cx="1550162" cy="1033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49248" y="3640635"/>
        <a:ext cx="1550162" cy="1033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34194" y="3238436"/>
            <a:ext cx="3239589" cy="3239589"/>
          </a:xfrm>
          <a:prstGeom prst="noSmoking">
            <a:avLst>
              <a:gd name="adj" fmla="val 1095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891" b="98833" l="3219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16627" y="4365464"/>
            <a:ext cx="1913279" cy="158276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891" b="98833" l="3219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73266" y="3196686"/>
            <a:ext cx="1913279" cy="158276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891" b="98833" l="3219" r="944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139" y="4517864"/>
            <a:ext cx="1913279" cy="158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43344864"/>
              </p:ext>
            </p:extLst>
          </p:nvPr>
        </p:nvGraphicFramePr>
        <p:xfrm>
          <a:off x="1201783" y="1201783"/>
          <a:ext cx="7040880" cy="467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>
            <a:hlinkClick r:id="rId8"/>
          </p:cNvPr>
          <p:cNvSpPr/>
          <p:nvPr/>
        </p:nvSpPr>
        <p:spPr>
          <a:xfrm>
            <a:off x="6975566" y="4794069"/>
            <a:ext cx="2168434" cy="1267097"/>
          </a:xfrm>
          <a:prstGeom prst="rightArrow">
            <a:avLst/>
          </a:prstGeom>
          <a:solidFill>
            <a:srgbClr val="3399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衛福部疾管</a:t>
            </a:r>
            <a:r>
              <a:rPr lang="zh-TW" altLang="en-US" dirty="0" smtClean="0">
                <a:solidFill>
                  <a:schemeClr val="tx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署</a:t>
            </a:r>
            <a:endParaRPr lang="zh-TW" altLang="en-US" dirty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2019-10-15T02:09:17Z</dcterms:modified>
</cp:coreProperties>
</file>