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3ED0F2"/>
    <a:srgbClr val="FF99FF"/>
    <a:srgbClr val="CCCCFF"/>
    <a:srgbClr val="FF6699"/>
    <a:srgbClr val="99FF66"/>
    <a:srgbClr val="66FFFF"/>
    <a:srgbClr val="FF00FF"/>
    <a:srgbClr val="FF33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ED27FC-E905-41AF-8693-8E4BD52E693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D6081D3-5961-4235-B582-8B283A982EEF}">
      <dgm:prSet/>
      <dgm:spPr>
        <a:solidFill>
          <a:srgbClr val="99FF66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10F524F4-3816-42AF-9CA9-1779EA627709}" type="parTrans" cxnId="{A0098C8B-CFD1-4791-94B5-4DA9727317F7}">
      <dgm:prSet/>
      <dgm:spPr/>
      <dgm:t>
        <a:bodyPr/>
        <a:lstStyle/>
        <a:p>
          <a:endParaRPr lang="zh-TW" altLang="en-US"/>
        </a:p>
      </dgm:t>
    </dgm:pt>
    <dgm:pt modelId="{D6E131EA-C640-4DB6-82FF-55A631CE6C92}" type="sibTrans" cxnId="{A0098C8B-CFD1-4791-94B5-4DA9727317F7}">
      <dgm:prSet/>
      <dgm:spPr/>
      <dgm:t>
        <a:bodyPr/>
        <a:lstStyle/>
        <a:p>
          <a:endParaRPr lang="zh-TW" altLang="en-US"/>
        </a:p>
      </dgm:t>
    </dgm:pt>
    <dgm:pt modelId="{5A743A67-40AD-4727-B43F-02A39190BF14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6F319BD-D005-4FE8-8876-0CF216532C9B}" type="parTrans" cxnId="{BDD304CF-012A-426A-BACE-22FE76FC5B30}">
      <dgm:prSet/>
      <dgm:spPr/>
      <dgm:t>
        <a:bodyPr/>
        <a:lstStyle/>
        <a:p>
          <a:endParaRPr lang="zh-TW" altLang="en-US"/>
        </a:p>
      </dgm:t>
    </dgm:pt>
    <dgm:pt modelId="{0BBCF4C1-A6E7-4498-9B8A-E4DB67E58189}" type="sibTrans" cxnId="{BDD304CF-012A-426A-BACE-22FE76FC5B30}">
      <dgm:prSet/>
      <dgm:spPr/>
      <dgm:t>
        <a:bodyPr/>
        <a:lstStyle/>
        <a:p>
          <a:endParaRPr lang="zh-TW" altLang="en-US"/>
        </a:p>
      </dgm:t>
    </dgm:pt>
    <dgm:pt modelId="{D799ABAB-C13F-4021-AAAE-11E032F6768A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292E2780-3BF6-4CB2-A806-DBCE5194BF39}" type="parTrans" cxnId="{0521CDBD-6CA9-4C8F-99D0-DBDBFC070929}">
      <dgm:prSet/>
      <dgm:spPr/>
      <dgm:t>
        <a:bodyPr/>
        <a:lstStyle/>
        <a:p>
          <a:endParaRPr lang="zh-TW" altLang="en-US"/>
        </a:p>
      </dgm:t>
    </dgm:pt>
    <dgm:pt modelId="{6A9D1777-1C10-4191-A04B-4675D6B2A52A}" type="sibTrans" cxnId="{0521CDBD-6CA9-4C8F-99D0-DBDBFC070929}">
      <dgm:prSet/>
      <dgm:spPr/>
      <dgm:t>
        <a:bodyPr/>
        <a:lstStyle/>
        <a:p>
          <a:endParaRPr lang="zh-TW" altLang="en-US"/>
        </a:p>
      </dgm:t>
    </dgm:pt>
    <dgm:pt modelId="{2553167B-9E15-4AE2-94BC-E2708DE7B74D}">
      <dgm:prSet/>
      <dgm:spPr/>
      <dgm:t>
        <a:bodyPr/>
        <a:lstStyle/>
        <a:p>
          <a:pPr rtl="0"/>
          <a:r>
            <a:rPr lang="zh-TW" smtClean="0"/>
            <a:t>倒掉積水</a:t>
          </a:r>
          <a:endParaRPr lang="zh-TW"/>
        </a:p>
      </dgm:t>
    </dgm:pt>
    <dgm:pt modelId="{6F22AB72-8BC2-4B47-97FD-932A32ABA6B4}" type="parTrans" cxnId="{0BEB8259-F126-4AE0-9242-5AD3D5465D1C}">
      <dgm:prSet/>
      <dgm:spPr/>
      <dgm:t>
        <a:bodyPr/>
        <a:lstStyle/>
        <a:p>
          <a:endParaRPr lang="zh-TW" altLang="en-US"/>
        </a:p>
      </dgm:t>
    </dgm:pt>
    <dgm:pt modelId="{32E3B6CA-1979-40AB-805A-FFA22E31E489}" type="sibTrans" cxnId="{0BEB8259-F126-4AE0-9242-5AD3D5465D1C}">
      <dgm:prSet/>
      <dgm:spPr/>
      <dgm:t>
        <a:bodyPr/>
        <a:lstStyle/>
        <a:p>
          <a:endParaRPr lang="zh-TW" altLang="en-US"/>
        </a:p>
      </dgm:t>
    </dgm:pt>
    <dgm:pt modelId="{2FFD9CB3-C1DC-4813-AA30-C04365318CFF}">
      <dgm:prSet/>
      <dgm:spPr>
        <a:solidFill>
          <a:srgbClr val="FF99FF"/>
        </a:solid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349936AC-C43D-4134-9AC7-2137BC941940}" type="parTrans" cxnId="{335D8BDD-EBB1-4F0D-A652-7884FCC95F85}">
      <dgm:prSet/>
      <dgm:spPr/>
      <dgm:t>
        <a:bodyPr/>
        <a:lstStyle/>
        <a:p>
          <a:endParaRPr lang="zh-TW" altLang="en-US"/>
        </a:p>
      </dgm:t>
    </dgm:pt>
    <dgm:pt modelId="{3CBA7072-2DD4-44E3-BA8A-203DE4B41F46}" type="sibTrans" cxnId="{335D8BDD-EBB1-4F0D-A652-7884FCC95F85}">
      <dgm:prSet/>
      <dgm:spPr/>
      <dgm:t>
        <a:bodyPr/>
        <a:lstStyle/>
        <a:p>
          <a:endParaRPr lang="zh-TW" altLang="en-US"/>
        </a:p>
      </dgm:t>
    </dgm:pt>
    <dgm:pt modelId="{7BD6DF97-B23A-479A-9A53-4A5B4E65AF70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B9708064-FEB2-4066-889C-A47078429D8E}" type="parTrans" cxnId="{CEFC0776-287B-4CBD-938B-5724929BA8FB}">
      <dgm:prSet/>
      <dgm:spPr/>
      <dgm:t>
        <a:bodyPr/>
        <a:lstStyle/>
        <a:p>
          <a:endParaRPr lang="zh-TW" altLang="en-US"/>
        </a:p>
      </dgm:t>
    </dgm:pt>
    <dgm:pt modelId="{C1FB7E5F-3E47-4C36-BC44-E488CD59FE2B}" type="sibTrans" cxnId="{CEFC0776-287B-4CBD-938B-5724929BA8FB}">
      <dgm:prSet/>
      <dgm:spPr/>
      <dgm:t>
        <a:bodyPr/>
        <a:lstStyle/>
        <a:p>
          <a:endParaRPr lang="zh-TW" altLang="en-US"/>
        </a:p>
      </dgm:t>
    </dgm:pt>
    <dgm:pt modelId="{2284EED7-355A-40D7-A7B3-32A10468F0CD}">
      <dgm:prSet/>
      <dgm:spPr>
        <a:solidFill>
          <a:srgbClr val="3ED0F2"/>
        </a:solidFill>
      </dgm:spPr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A5DAF3F5-B132-4412-AE43-1B369CD43A10}" type="parTrans" cxnId="{0F60FF08-71F3-48A5-BD49-FBCC6E1C3B50}">
      <dgm:prSet/>
      <dgm:spPr/>
      <dgm:t>
        <a:bodyPr/>
        <a:lstStyle/>
        <a:p>
          <a:endParaRPr lang="zh-TW" altLang="en-US"/>
        </a:p>
      </dgm:t>
    </dgm:pt>
    <dgm:pt modelId="{E9BEB9D8-359B-407A-B65C-A0D2CDEE79CA}" type="sibTrans" cxnId="{0F60FF08-71F3-48A5-BD49-FBCC6E1C3B50}">
      <dgm:prSet/>
      <dgm:spPr/>
      <dgm:t>
        <a:bodyPr/>
        <a:lstStyle/>
        <a:p>
          <a:endParaRPr lang="zh-TW" altLang="en-US"/>
        </a:p>
      </dgm:t>
    </dgm:pt>
    <dgm:pt modelId="{D41E7F67-93C8-49F4-BF52-EE0293425156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40BE50FD-8B95-429C-84AC-35933C7A2405}" type="parTrans" cxnId="{549146B1-1159-44E1-B8BC-7410D6BB32AC}">
      <dgm:prSet/>
      <dgm:spPr/>
      <dgm:t>
        <a:bodyPr/>
        <a:lstStyle/>
        <a:p>
          <a:endParaRPr lang="zh-TW" altLang="en-US"/>
        </a:p>
      </dgm:t>
    </dgm:pt>
    <dgm:pt modelId="{46560FDF-A407-4553-B621-BBD27BA70EE3}" type="sibTrans" cxnId="{549146B1-1159-44E1-B8BC-7410D6BB32AC}">
      <dgm:prSet/>
      <dgm:spPr/>
      <dgm:t>
        <a:bodyPr/>
        <a:lstStyle/>
        <a:p>
          <a:endParaRPr lang="zh-TW" altLang="en-US"/>
        </a:p>
      </dgm:t>
    </dgm:pt>
    <dgm:pt modelId="{11E76036-9634-48CE-8CC5-F051DE442AFA}" type="pres">
      <dgm:prSet presAssocID="{B8ED27FC-E905-41AF-8693-8E4BD52E693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0789F08-B370-4C7F-B912-0CC8FE2C9437}" type="pres">
      <dgm:prSet presAssocID="{B8ED27FC-E905-41AF-8693-8E4BD52E6935}" presName="cycle" presStyleCnt="0"/>
      <dgm:spPr/>
    </dgm:pt>
    <dgm:pt modelId="{35ABEB9A-6324-439F-A650-EFBEF884F276}" type="pres">
      <dgm:prSet presAssocID="{B8ED27FC-E905-41AF-8693-8E4BD52E6935}" presName="centerShape" presStyleCnt="0"/>
      <dgm:spPr/>
    </dgm:pt>
    <dgm:pt modelId="{C5A19BE7-B45B-4AE2-93EB-AE3BFA7D4D3B}" type="pres">
      <dgm:prSet presAssocID="{B8ED27FC-E905-41AF-8693-8E4BD52E6935}" presName="connSite" presStyleLbl="node1" presStyleIdx="0" presStyleCnt="5"/>
      <dgm:spPr/>
    </dgm:pt>
    <dgm:pt modelId="{EE7AEF6E-E2A2-4FDF-8296-82888B406E7E}" type="pres">
      <dgm:prSet presAssocID="{B8ED27FC-E905-41AF-8693-8E4BD52E6935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15E8F2-1C04-485F-A328-549EBD417DC4}" type="pres">
      <dgm:prSet presAssocID="{10F524F4-3816-42AF-9CA9-1779EA62770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ED3A25B-7B86-4A2D-A658-47320DA06812}" type="pres">
      <dgm:prSet presAssocID="{9D6081D3-5961-4235-B582-8B283A982EEF}" presName="node" presStyleCnt="0"/>
      <dgm:spPr/>
    </dgm:pt>
    <dgm:pt modelId="{BCB04FE9-A870-4B80-80E6-057B9900C0A8}" type="pres">
      <dgm:prSet presAssocID="{9D6081D3-5961-4235-B582-8B283A982EEF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4B88A2-05D3-41BD-AC18-AA1ABBAE9EED}" type="pres">
      <dgm:prSet presAssocID="{9D6081D3-5961-4235-B582-8B283A982EE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2CD471-D435-4F99-8091-083F0519A1F7}" type="pres">
      <dgm:prSet presAssocID="{292E2780-3BF6-4CB2-A806-DBCE5194BF39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552FC42-6182-46BC-857E-3CD830FB8C7A}" type="pres">
      <dgm:prSet presAssocID="{D799ABAB-C13F-4021-AAAE-11E032F6768A}" presName="node" presStyleCnt="0"/>
      <dgm:spPr/>
    </dgm:pt>
    <dgm:pt modelId="{4A3F0BEA-E2EE-42AB-9B0C-F1DC9519BECC}" type="pres">
      <dgm:prSet presAssocID="{D799ABAB-C13F-4021-AAAE-11E032F6768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A44CE4-88C1-40C2-88D5-F46DABDD1081}" type="pres">
      <dgm:prSet presAssocID="{D799ABAB-C13F-4021-AAAE-11E032F6768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729639-69FC-4669-B8DA-4BF041E66135}" type="pres">
      <dgm:prSet presAssocID="{349936AC-C43D-4134-9AC7-2137BC94194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7F8339B-A805-4E9B-A55F-81BEE24386E0}" type="pres">
      <dgm:prSet presAssocID="{2FFD9CB3-C1DC-4813-AA30-C04365318CFF}" presName="node" presStyleCnt="0"/>
      <dgm:spPr/>
    </dgm:pt>
    <dgm:pt modelId="{9392D6DC-E0B9-47A4-A6C8-23A1319CD52B}" type="pres">
      <dgm:prSet presAssocID="{2FFD9CB3-C1DC-4813-AA30-C04365318CF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B81260-A0F5-4649-9683-31B6FA52ABAD}" type="pres">
      <dgm:prSet presAssocID="{2FFD9CB3-C1DC-4813-AA30-C04365318CF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2B5559-BE80-4484-ABD6-09BF1BA1A3E5}" type="pres">
      <dgm:prSet presAssocID="{A5DAF3F5-B132-4412-AE43-1B369CD43A1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1E35A3F-9E98-49C1-ADFE-C884762CCAA3}" type="pres">
      <dgm:prSet presAssocID="{2284EED7-355A-40D7-A7B3-32A10468F0CD}" presName="node" presStyleCnt="0"/>
      <dgm:spPr/>
    </dgm:pt>
    <dgm:pt modelId="{D2714718-B636-49A5-963C-DBEE72A0281E}" type="pres">
      <dgm:prSet presAssocID="{2284EED7-355A-40D7-A7B3-32A10468F0C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5532E6-D8AA-4E9B-858A-3D251A6CCEC9}" type="pres">
      <dgm:prSet presAssocID="{2284EED7-355A-40D7-A7B3-32A10468F0C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471022C-6E34-428E-B7C3-2FFFB17BF093}" type="presOf" srcId="{A5DAF3F5-B132-4412-AE43-1B369CD43A10}" destId="{D92B5559-BE80-4484-ABD6-09BF1BA1A3E5}" srcOrd="0" destOrd="0" presId="urn:microsoft.com/office/officeart/2005/8/layout/radial2"/>
    <dgm:cxn modelId="{26400D12-A266-4652-8B5D-D6531A17A9D9}" type="presOf" srcId="{9D6081D3-5961-4235-B582-8B283A982EEF}" destId="{BCB04FE9-A870-4B80-80E6-057B9900C0A8}" srcOrd="0" destOrd="0" presId="urn:microsoft.com/office/officeart/2005/8/layout/radial2"/>
    <dgm:cxn modelId="{199B7D0E-91A5-4498-9DF9-FA5CA6646F19}" type="presOf" srcId="{D799ABAB-C13F-4021-AAAE-11E032F6768A}" destId="{4A3F0BEA-E2EE-42AB-9B0C-F1DC9519BECC}" srcOrd="0" destOrd="0" presId="urn:microsoft.com/office/officeart/2005/8/layout/radial2"/>
    <dgm:cxn modelId="{89660F3A-6E49-4DB1-AAA9-F4F215B57A31}" type="presOf" srcId="{D41E7F67-93C8-49F4-BF52-EE0293425156}" destId="{705532E6-D8AA-4E9B-858A-3D251A6CCEC9}" srcOrd="0" destOrd="0" presId="urn:microsoft.com/office/officeart/2005/8/layout/radial2"/>
    <dgm:cxn modelId="{A73C765F-6E4C-4F6C-935D-D925C0A007A7}" type="presOf" srcId="{292E2780-3BF6-4CB2-A806-DBCE5194BF39}" destId="{A32CD471-D435-4F99-8091-083F0519A1F7}" srcOrd="0" destOrd="0" presId="urn:microsoft.com/office/officeart/2005/8/layout/radial2"/>
    <dgm:cxn modelId="{335D8BDD-EBB1-4F0D-A652-7884FCC95F85}" srcId="{B8ED27FC-E905-41AF-8693-8E4BD52E6935}" destId="{2FFD9CB3-C1DC-4813-AA30-C04365318CFF}" srcOrd="2" destOrd="0" parTransId="{349936AC-C43D-4134-9AC7-2137BC941940}" sibTransId="{3CBA7072-2DD4-44E3-BA8A-203DE4B41F46}"/>
    <dgm:cxn modelId="{A0098C8B-CFD1-4791-94B5-4DA9727317F7}" srcId="{B8ED27FC-E905-41AF-8693-8E4BD52E6935}" destId="{9D6081D3-5961-4235-B582-8B283A982EEF}" srcOrd="0" destOrd="0" parTransId="{10F524F4-3816-42AF-9CA9-1779EA627709}" sibTransId="{D6E131EA-C640-4DB6-82FF-55A631CE6C92}"/>
    <dgm:cxn modelId="{CEFC0776-287B-4CBD-938B-5724929BA8FB}" srcId="{2FFD9CB3-C1DC-4813-AA30-C04365318CFF}" destId="{7BD6DF97-B23A-479A-9A53-4A5B4E65AF70}" srcOrd="0" destOrd="0" parTransId="{B9708064-FEB2-4066-889C-A47078429D8E}" sibTransId="{C1FB7E5F-3E47-4C36-BC44-E488CD59FE2B}"/>
    <dgm:cxn modelId="{459D7DEB-8B20-4A77-9A4E-D065B159B7EC}" type="presOf" srcId="{2FFD9CB3-C1DC-4813-AA30-C04365318CFF}" destId="{9392D6DC-E0B9-47A4-A6C8-23A1319CD52B}" srcOrd="0" destOrd="0" presId="urn:microsoft.com/office/officeart/2005/8/layout/radial2"/>
    <dgm:cxn modelId="{BDD304CF-012A-426A-BACE-22FE76FC5B30}" srcId="{9D6081D3-5961-4235-B582-8B283A982EEF}" destId="{5A743A67-40AD-4727-B43F-02A39190BF14}" srcOrd="0" destOrd="0" parTransId="{F6F319BD-D005-4FE8-8876-0CF216532C9B}" sibTransId="{0BBCF4C1-A6E7-4498-9B8A-E4DB67E58189}"/>
    <dgm:cxn modelId="{ED60152B-3743-4F7A-9949-094D99FC83D1}" type="presOf" srcId="{5A743A67-40AD-4727-B43F-02A39190BF14}" destId="{B94B88A2-05D3-41BD-AC18-AA1ABBAE9EED}" srcOrd="0" destOrd="0" presId="urn:microsoft.com/office/officeart/2005/8/layout/radial2"/>
    <dgm:cxn modelId="{0BEB8259-F126-4AE0-9242-5AD3D5465D1C}" srcId="{D799ABAB-C13F-4021-AAAE-11E032F6768A}" destId="{2553167B-9E15-4AE2-94BC-E2708DE7B74D}" srcOrd="0" destOrd="0" parTransId="{6F22AB72-8BC2-4B47-97FD-932A32ABA6B4}" sibTransId="{32E3B6CA-1979-40AB-805A-FFA22E31E489}"/>
    <dgm:cxn modelId="{DE1B3D83-F978-4613-B78B-D9C7D56CD440}" type="presOf" srcId="{2284EED7-355A-40D7-A7B3-32A10468F0CD}" destId="{D2714718-B636-49A5-963C-DBEE72A0281E}" srcOrd="0" destOrd="0" presId="urn:microsoft.com/office/officeart/2005/8/layout/radial2"/>
    <dgm:cxn modelId="{0F60FF08-71F3-48A5-BD49-FBCC6E1C3B50}" srcId="{B8ED27FC-E905-41AF-8693-8E4BD52E6935}" destId="{2284EED7-355A-40D7-A7B3-32A10468F0CD}" srcOrd="3" destOrd="0" parTransId="{A5DAF3F5-B132-4412-AE43-1B369CD43A10}" sibTransId="{E9BEB9D8-359B-407A-B65C-A0D2CDEE79CA}"/>
    <dgm:cxn modelId="{A7086A50-D876-47C1-B801-5AD7AD9E6AF0}" type="presOf" srcId="{7BD6DF97-B23A-479A-9A53-4A5B4E65AF70}" destId="{EBB81260-A0F5-4649-9683-31B6FA52ABAD}" srcOrd="0" destOrd="0" presId="urn:microsoft.com/office/officeart/2005/8/layout/radial2"/>
    <dgm:cxn modelId="{EB845EB8-E5B1-4D6B-B4EB-2A46356CF620}" type="presOf" srcId="{349936AC-C43D-4134-9AC7-2137BC941940}" destId="{E0729639-69FC-4669-B8DA-4BF041E66135}" srcOrd="0" destOrd="0" presId="urn:microsoft.com/office/officeart/2005/8/layout/radial2"/>
    <dgm:cxn modelId="{2C0CF755-0B4C-47B2-B35A-9363C2D37183}" type="presOf" srcId="{10F524F4-3816-42AF-9CA9-1779EA627709}" destId="{6615E8F2-1C04-485F-A328-549EBD417DC4}" srcOrd="0" destOrd="0" presId="urn:microsoft.com/office/officeart/2005/8/layout/radial2"/>
    <dgm:cxn modelId="{0521CDBD-6CA9-4C8F-99D0-DBDBFC070929}" srcId="{B8ED27FC-E905-41AF-8693-8E4BD52E6935}" destId="{D799ABAB-C13F-4021-AAAE-11E032F6768A}" srcOrd="1" destOrd="0" parTransId="{292E2780-3BF6-4CB2-A806-DBCE5194BF39}" sibTransId="{6A9D1777-1C10-4191-A04B-4675D6B2A52A}"/>
    <dgm:cxn modelId="{169254B2-2611-407A-852F-1719D4E4A786}" type="presOf" srcId="{B8ED27FC-E905-41AF-8693-8E4BD52E6935}" destId="{11E76036-9634-48CE-8CC5-F051DE442AFA}" srcOrd="0" destOrd="0" presId="urn:microsoft.com/office/officeart/2005/8/layout/radial2"/>
    <dgm:cxn modelId="{549146B1-1159-44E1-B8BC-7410D6BB32AC}" srcId="{2284EED7-355A-40D7-A7B3-32A10468F0CD}" destId="{D41E7F67-93C8-49F4-BF52-EE0293425156}" srcOrd="0" destOrd="0" parTransId="{40BE50FD-8B95-429C-84AC-35933C7A2405}" sibTransId="{46560FDF-A407-4553-B621-BBD27BA70EE3}"/>
    <dgm:cxn modelId="{38259D46-4DDA-44CA-A5D0-784240503158}" type="presOf" srcId="{2553167B-9E15-4AE2-94BC-E2708DE7B74D}" destId="{F4A44CE4-88C1-40C2-88D5-F46DABDD1081}" srcOrd="0" destOrd="0" presId="urn:microsoft.com/office/officeart/2005/8/layout/radial2"/>
    <dgm:cxn modelId="{F7D69690-9639-45F5-9C87-B6C77AD6B90F}" type="presParOf" srcId="{11E76036-9634-48CE-8CC5-F051DE442AFA}" destId="{50789F08-B370-4C7F-B912-0CC8FE2C9437}" srcOrd="0" destOrd="0" presId="urn:microsoft.com/office/officeart/2005/8/layout/radial2"/>
    <dgm:cxn modelId="{9851CAF7-B358-4F28-A229-235D1B11F347}" type="presParOf" srcId="{50789F08-B370-4C7F-B912-0CC8FE2C9437}" destId="{35ABEB9A-6324-439F-A650-EFBEF884F276}" srcOrd="0" destOrd="0" presId="urn:microsoft.com/office/officeart/2005/8/layout/radial2"/>
    <dgm:cxn modelId="{2E0A390C-0D15-4B23-9CD0-B2AF9F746826}" type="presParOf" srcId="{35ABEB9A-6324-439F-A650-EFBEF884F276}" destId="{C5A19BE7-B45B-4AE2-93EB-AE3BFA7D4D3B}" srcOrd="0" destOrd="0" presId="urn:microsoft.com/office/officeart/2005/8/layout/radial2"/>
    <dgm:cxn modelId="{FE6154C2-1458-4B6F-9123-15C51E4C618F}" type="presParOf" srcId="{35ABEB9A-6324-439F-A650-EFBEF884F276}" destId="{EE7AEF6E-E2A2-4FDF-8296-82888B406E7E}" srcOrd="1" destOrd="0" presId="urn:microsoft.com/office/officeart/2005/8/layout/radial2"/>
    <dgm:cxn modelId="{61B4D178-A31E-4AAC-AD7D-0AAD8FF6DA68}" type="presParOf" srcId="{50789F08-B370-4C7F-B912-0CC8FE2C9437}" destId="{6615E8F2-1C04-485F-A328-549EBD417DC4}" srcOrd="1" destOrd="0" presId="urn:microsoft.com/office/officeart/2005/8/layout/radial2"/>
    <dgm:cxn modelId="{9C0858A8-F849-4FA2-8D91-76F95E3D8155}" type="presParOf" srcId="{50789F08-B370-4C7F-B912-0CC8FE2C9437}" destId="{6ED3A25B-7B86-4A2D-A658-47320DA06812}" srcOrd="2" destOrd="0" presId="urn:microsoft.com/office/officeart/2005/8/layout/radial2"/>
    <dgm:cxn modelId="{D7657F23-A679-4475-AF50-DC3E20B409F6}" type="presParOf" srcId="{6ED3A25B-7B86-4A2D-A658-47320DA06812}" destId="{BCB04FE9-A870-4B80-80E6-057B9900C0A8}" srcOrd="0" destOrd="0" presId="urn:microsoft.com/office/officeart/2005/8/layout/radial2"/>
    <dgm:cxn modelId="{09BE4AC6-2E74-40A7-8F69-CABA16A1DBE1}" type="presParOf" srcId="{6ED3A25B-7B86-4A2D-A658-47320DA06812}" destId="{B94B88A2-05D3-41BD-AC18-AA1ABBAE9EED}" srcOrd="1" destOrd="0" presId="urn:microsoft.com/office/officeart/2005/8/layout/radial2"/>
    <dgm:cxn modelId="{81CB6D0D-7351-4067-A77B-305C971D716D}" type="presParOf" srcId="{50789F08-B370-4C7F-B912-0CC8FE2C9437}" destId="{A32CD471-D435-4F99-8091-083F0519A1F7}" srcOrd="3" destOrd="0" presId="urn:microsoft.com/office/officeart/2005/8/layout/radial2"/>
    <dgm:cxn modelId="{F60FA622-DA16-4EE1-B385-92E51D7E58B8}" type="presParOf" srcId="{50789F08-B370-4C7F-B912-0CC8FE2C9437}" destId="{2552FC42-6182-46BC-857E-3CD830FB8C7A}" srcOrd="4" destOrd="0" presId="urn:microsoft.com/office/officeart/2005/8/layout/radial2"/>
    <dgm:cxn modelId="{F0D064EA-0AC7-4C08-B7B5-32AC7705157E}" type="presParOf" srcId="{2552FC42-6182-46BC-857E-3CD830FB8C7A}" destId="{4A3F0BEA-E2EE-42AB-9B0C-F1DC9519BECC}" srcOrd="0" destOrd="0" presId="urn:microsoft.com/office/officeart/2005/8/layout/radial2"/>
    <dgm:cxn modelId="{55D10CE8-F950-4D59-8803-C0A446874089}" type="presParOf" srcId="{2552FC42-6182-46BC-857E-3CD830FB8C7A}" destId="{F4A44CE4-88C1-40C2-88D5-F46DABDD1081}" srcOrd="1" destOrd="0" presId="urn:microsoft.com/office/officeart/2005/8/layout/radial2"/>
    <dgm:cxn modelId="{6EF9BCA1-EA08-48D5-B332-52B5FA915DDE}" type="presParOf" srcId="{50789F08-B370-4C7F-B912-0CC8FE2C9437}" destId="{E0729639-69FC-4669-B8DA-4BF041E66135}" srcOrd="5" destOrd="0" presId="urn:microsoft.com/office/officeart/2005/8/layout/radial2"/>
    <dgm:cxn modelId="{B2D7AC9E-57E2-40AD-B42D-337F873536EF}" type="presParOf" srcId="{50789F08-B370-4C7F-B912-0CC8FE2C9437}" destId="{E7F8339B-A805-4E9B-A55F-81BEE24386E0}" srcOrd="6" destOrd="0" presId="urn:microsoft.com/office/officeart/2005/8/layout/radial2"/>
    <dgm:cxn modelId="{E9E6B750-B3F7-4BCB-A1B4-37F493E772D9}" type="presParOf" srcId="{E7F8339B-A805-4E9B-A55F-81BEE24386E0}" destId="{9392D6DC-E0B9-47A4-A6C8-23A1319CD52B}" srcOrd="0" destOrd="0" presId="urn:microsoft.com/office/officeart/2005/8/layout/radial2"/>
    <dgm:cxn modelId="{39FBEF45-8940-4A67-9512-AD06B643199E}" type="presParOf" srcId="{E7F8339B-A805-4E9B-A55F-81BEE24386E0}" destId="{EBB81260-A0F5-4649-9683-31B6FA52ABAD}" srcOrd="1" destOrd="0" presId="urn:microsoft.com/office/officeart/2005/8/layout/radial2"/>
    <dgm:cxn modelId="{839CE2DA-782B-4069-8CF3-A58617552700}" type="presParOf" srcId="{50789F08-B370-4C7F-B912-0CC8FE2C9437}" destId="{D92B5559-BE80-4484-ABD6-09BF1BA1A3E5}" srcOrd="7" destOrd="0" presId="urn:microsoft.com/office/officeart/2005/8/layout/radial2"/>
    <dgm:cxn modelId="{DBAC9438-1425-4B30-BAD7-88C5EA8F2A73}" type="presParOf" srcId="{50789F08-B370-4C7F-B912-0CC8FE2C9437}" destId="{D1E35A3F-9E98-49C1-ADFE-C884762CCAA3}" srcOrd="8" destOrd="0" presId="urn:microsoft.com/office/officeart/2005/8/layout/radial2"/>
    <dgm:cxn modelId="{03685D86-17AE-4D6B-A331-34A5E6626CD2}" type="presParOf" srcId="{D1E35A3F-9E98-49C1-ADFE-C884762CCAA3}" destId="{D2714718-B636-49A5-963C-DBEE72A0281E}" srcOrd="0" destOrd="0" presId="urn:microsoft.com/office/officeart/2005/8/layout/radial2"/>
    <dgm:cxn modelId="{7B439FDB-63AB-47E1-856A-9A7EC3D8D41B}" type="presParOf" srcId="{D1E35A3F-9E98-49C1-ADFE-C884762CCAA3}" destId="{705532E6-D8AA-4E9B-858A-3D251A6CCEC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B5559-BE80-4484-ABD6-09BF1BA1A3E5}">
      <dsp:nvSpPr>
        <dsp:cNvPr id="0" name=""/>
        <dsp:cNvSpPr/>
      </dsp:nvSpPr>
      <dsp:spPr>
        <a:xfrm rot="3683642">
          <a:off x="2078226" y="2433992"/>
          <a:ext cx="641019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641019" y="184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729639-69FC-4669-B8DA-4BF041E66135}">
      <dsp:nvSpPr>
        <dsp:cNvPr id="0" name=""/>
        <dsp:cNvSpPr/>
      </dsp:nvSpPr>
      <dsp:spPr>
        <a:xfrm rot="1312875">
          <a:off x="2431228" y="1971452"/>
          <a:ext cx="457622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457622" y="184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CD471-D435-4F99-8091-083F0519A1F7}">
      <dsp:nvSpPr>
        <dsp:cNvPr id="0" name=""/>
        <dsp:cNvSpPr/>
      </dsp:nvSpPr>
      <dsp:spPr>
        <a:xfrm rot="20287125">
          <a:off x="2431228" y="1443265"/>
          <a:ext cx="457622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457622" y="184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5E8F2-1C04-485F-A328-549EBD417DC4}">
      <dsp:nvSpPr>
        <dsp:cNvPr id="0" name=""/>
        <dsp:cNvSpPr/>
      </dsp:nvSpPr>
      <dsp:spPr>
        <a:xfrm rot="17916358">
          <a:off x="2078226" y="980725"/>
          <a:ext cx="641019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641019" y="184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AEF6E-E2A2-4FDF-8296-82888B406E7E}">
      <dsp:nvSpPr>
        <dsp:cNvPr id="0" name=""/>
        <dsp:cNvSpPr/>
      </dsp:nvSpPr>
      <dsp:spPr>
        <a:xfrm>
          <a:off x="1366396" y="1089769"/>
          <a:ext cx="1272136" cy="127213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04FE9-A870-4B80-80E6-057B9900C0A8}">
      <dsp:nvSpPr>
        <dsp:cNvPr id="0" name=""/>
        <dsp:cNvSpPr/>
      </dsp:nvSpPr>
      <dsp:spPr>
        <a:xfrm>
          <a:off x="2353273" y="1122"/>
          <a:ext cx="763281" cy="763281"/>
        </a:xfrm>
        <a:prstGeom prst="ellipse">
          <a:avLst/>
        </a:prstGeom>
        <a:solidFill>
          <a:srgbClr val="99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/>
            <a:t>巡</a:t>
          </a:r>
          <a:endParaRPr lang="zh-TW" sz="3200" kern="1200" dirty="0"/>
        </a:p>
      </dsp:txBody>
      <dsp:txXfrm>
        <a:off x="2465053" y="112902"/>
        <a:ext cx="539721" cy="539721"/>
      </dsp:txXfrm>
    </dsp:sp>
    <dsp:sp modelId="{B94B88A2-05D3-41BD-AC18-AA1ABBAE9EED}">
      <dsp:nvSpPr>
        <dsp:cNvPr id="0" name=""/>
        <dsp:cNvSpPr/>
      </dsp:nvSpPr>
      <dsp:spPr>
        <a:xfrm>
          <a:off x="3192883" y="1122"/>
          <a:ext cx="1144922" cy="76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巡檢容器</a:t>
          </a:r>
          <a:endParaRPr lang="zh-TW" sz="2500" kern="1200" dirty="0"/>
        </a:p>
      </dsp:txBody>
      <dsp:txXfrm>
        <a:off x="3192883" y="1122"/>
        <a:ext cx="1144922" cy="763281"/>
      </dsp:txXfrm>
    </dsp:sp>
    <dsp:sp modelId="{4A3F0BEA-E2EE-42AB-9B0C-F1DC9519BECC}">
      <dsp:nvSpPr>
        <dsp:cNvPr id="0" name=""/>
        <dsp:cNvSpPr/>
      </dsp:nvSpPr>
      <dsp:spPr>
        <a:xfrm>
          <a:off x="2844872" y="852597"/>
          <a:ext cx="763281" cy="763281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/>
            <a:t>倒</a:t>
          </a:r>
          <a:endParaRPr lang="zh-TW" sz="3200" kern="1200" dirty="0"/>
        </a:p>
      </dsp:txBody>
      <dsp:txXfrm>
        <a:off x="2956652" y="964377"/>
        <a:ext cx="539721" cy="539721"/>
      </dsp:txXfrm>
    </dsp:sp>
    <dsp:sp modelId="{F4A44CE4-88C1-40C2-88D5-F46DABDD1081}">
      <dsp:nvSpPr>
        <dsp:cNvPr id="0" name=""/>
        <dsp:cNvSpPr/>
      </dsp:nvSpPr>
      <dsp:spPr>
        <a:xfrm>
          <a:off x="3684482" y="852597"/>
          <a:ext cx="1144922" cy="76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smtClean="0"/>
            <a:t>倒掉積水</a:t>
          </a:r>
          <a:endParaRPr lang="zh-TW" sz="2500" kern="1200"/>
        </a:p>
      </dsp:txBody>
      <dsp:txXfrm>
        <a:off x="3684482" y="852597"/>
        <a:ext cx="1144922" cy="763281"/>
      </dsp:txXfrm>
    </dsp:sp>
    <dsp:sp modelId="{9392D6DC-E0B9-47A4-A6C8-23A1319CD52B}">
      <dsp:nvSpPr>
        <dsp:cNvPr id="0" name=""/>
        <dsp:cNvSpPr/>
      </dsp:nvSpPr>
      <dsp:spPr>
        <a:xfrm>
          <a:off x="2844872" y="1835796"/>
          <a:ext cx="763281" cy="763281"/>
        </a:xfrm>
        <a:prstGeom prst="ellipse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/>
            <a:t>清</a:t>
          </a:r>
          <a:endParaRPr lang="zh-TW" sz="3200" kern="1200" dirty="0"/>
        </a:p>
      </dsp:txBody>
      <dsp:txXfrm>
        <a:off x="2956652" y="1947576"/>
        <a:ext cx="539721" cy="539721"/>
      </dsp:txXfrm>
    </dsp:sp>
    <dsp:sp modelId="{EBB81260-A0F5-4649-9683-31B6FA52ABAD}">
      <dsp:nvSpPr>
        <dsp:cNvPr id="0" name=""/>
        <dsp:cNvSpPr/>
      </dsp:nvSpPr>
      <dsp:spPr>
        <a:xfrm>
          <a:off x="3684482" y="1835796"/>
          <a:ext cx="1144922" cy="76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清潔容器</a:t>
          </a:r>
          <a:endParaRPr lang="zh-TW" sz="2500" kern="1200" dirty="0"/>
        </a:p>
      </dsp:txBody>
      <dsp:txXfrm>
        <a:off x="3684482" y="1835796"/>
        <a:ext cx="1144922" cy="763281"/>
      </dsp:txXfrm>
    </dsp:sp>
    <dsp:sp modelId="{D2714718-B636-49A5-963C-DBEE72A0281E}">
      <dsp:nvSpPr>
        <dsp:cNvPr id="0" name=""/>
        <dsp:cNvSpPr/>
      </dsp:nvSpPr>
      <dsp:spPr>
        <a:xfrm>
          <a:off x="2353273" y="2687272"/>
          <a:ext cx="763281" cy="763281"/>
        </a:xfrm>
        <a:prstGeom prst="ellipse">
          <a:avLst/>
        </a:prstGeom>
        <a:solidFill>
          <a:srgbClr val="3ED0F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/>
            <a:t>刷</a:t>
          </a:r>
          <a:endParaRPr lang="zh-TW" sz="3200" kern="1200"/>
        </a:p>
      </dsp:txBody>
      <dsp:txXfrm>
        <a:off x="2465053" y="2799052"/>
        <a:ext cx="539721" cy="539721"/>
      </dsp:txXfrm>
    </dsp:sp>
    <dsp:sp modelId="{705532E6-D8AA-4E9B-858A-3D251A6CCEC9}">
      <dsp:nvSpPr>
        <dsp:cNvPr id="0" name=""/>
        <dsp:cNvSpPr/>
      </dsp:nvSpPr>
      <dsp:spPr>
        <a:xfrm>
          <a:off x="3192883" y="2687272"/>
          <a:ext cx="1144922" cy="763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/>
            <a:t>刷除蟲卵</a:t>
          </a:r>
          <a:endParaRPr lang="zh-TW" sz="2500" kern="1200" dirty="0"/>
        </a:p>
      </dsp:txBody>
      <dsp:txXfrm>
        <a:off x="3192883" y="2687272"/>
        <a:ext cx="1144922" cy="7632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93015" y="23071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089782" y="3265220"/>
            <a:ext cx="3463203" cy="3323759"/>
          </a:xfrm>
          <a:prstGeom prst="noSmoking">
            <a:avLst>
              <a:gd name="adj" fmla="val 1303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8444" l="311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2404">
            <a:off x="3030742" y="4240180"/>
            <a:ext cx="2253966" cy="159509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8444" l="311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7803">
            <a:off x="4532811" y="3053688"/>
            <a:ext cx="2016004" cy="166774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8444" l="311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7747">
            <a:off x="5020961" y="4696532"/>
            <a:ext cx="2032579" cy="168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69967288"/>
              </p:ext>
            </p:extLst>
          </p:nvPr>
        </p:nvGraphicFramePr>
        <p:xfrm>
          <a:off x="1698171" y="1489167"/>
          <a:ext cx="6195802" cy="3451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298300" y="5088991"/>
            <a:ext cx="2485951" cy="1283243"/>
          </a:xfrm>
          <a:prstGeom prst="rightArrow">
            <a:avLst/>
          </a:prstGeom>
          <a:solidFill>
            <a:srgbClr val="3ED0F2"/>
          </a:solidFill>
          <a:ln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文鼎中特廣告體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2019-10-15T02:11:15Z</dcterms:modified>
</cp:coreProperties>
</file>