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FFFF"/>
    <a:srgbClr val="FF99FF"/>
    <a:srgbClr val="3399FF"/>
    <a:srgbClr val="FF6699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EE64C-6C04-44B3-8448-ECA2ED27C41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6E63C6-39AC-4BA6-82DA-67522AB0A42C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巡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F813F42D-3439-44BF-BA10-ABF25E52763D}" type="parTrans" cxnId="{B4E8EA9E-A26B-49B6-B286-407D0E109943}">
      <dgm:prSet/>
      <dgm:spPr/>
      <dgm:t>
        <a:bodyPr/>
        <a:lstStyle/>
        <a:p>
          <a:endParaRPr lang="zh-TW" altLang="en-US"/>
        </a:p>
      </dgm:t>
    </dgm:pt>
    <dgm:pt modelId="{9DD0DE08-796B-4656-9D2E-F809EABA2D78}" type="sibTrans" cxnId="{B4E8EA9E-A26B-49B6-B286-407D0E109943}">
      <dgm:prSet/>
      <dgm:spPr/>
      <dgm:t>
        <a:bodyPr/>
        <a:lstStyle/>
        <a:p>
          <a:endParaRPr lang="zh-TW" altLang="en-US"/>
        </a:p>
      </dgm:t>
    </dgm:pt>
    <dgm:pt modelId="{18899B63-16BF-4848-BBA4-53CB9490E471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巡檢容器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71496D40-66AB-456D-89EF-4B478F3E9D82}" type="parTrans" cxnId="{7D18AA15-55C4-499E-A962-B73734F8F4BF}">
      <dgm:prSet/>
      <dgm:spPr/>
      <dgm:t>
        <a:bodyPr/>
        <a:lstStyle/>
        <a:p>
          <a:endParaRPr lang="zh-TW" altLang="en-US"/>
        </a:p>
      </dgm:t>
    </dgm:pt>
    <dgm:pt modelId="{6900634E-2B69-4A4D-B153-E01A061A4559}" type="sibTrans" cxnId="{7D18AA15-55C4-499E-A962-B73734F8F4BF}">
      <dgm:prSet/>
      <dgm:spPr/>
      <dgm:t>
        <a:bodyPr/>
        <a:lstStyle/>
        <a:p>
          <a:endParaRPr lang="zh-TW" altLang="en-US"/>
        </a:p>
      </dgm:t>
    </dgm:pt>
    <dgm:pt modelId="{40DBE4D7-9BD8-488B-93E1-4D239CF8E2A4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倒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D4774086-5D71-49BA-B93B-883DC3A047E9}" type="parTrans" cxnId="{CB46F5C3-B171-4BF8-8BDF-300538C6358E}">
      <dgm:prSet/>
      <dgm:spPr/>
      <dgm:t>
        <a:bodyPr/>
        <a:lstStyle/>
        <a:p>
          <a:endParaRPr lang="zh-TW" altLang="en-US"/>
        </a:p>
      </dgm:t>
    </dgm:pt>
    <dgm:pt modelId="{32C4EAB2-0F03-45B2-B323-6325905B07F3}" type="sibTrans" cxnId="{CB46F5C3-B171-4BF8-8BDF-300538C6358E}">
      <dgm:prSet/>
      <dgm:spPr/>
      <dgm:t>
        <a:bodyPr/>
        <a:lstStyle/>
        <a:p>
          <a:endParaRPr lang="zh-TW" altLang="en-US"/>
        </a:p>
      </dgm:t>
    </dgm:pt>
    <dgm:pt modelId="{A64C1928-8BFE-4C61-A4AA-F89A3261D5D7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倒掉積水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823DF92A-FC7F-40C6-A029-3083EA87D349}" type="parTrans" cxnId="{F5FB0F83-FBDB-4127-B0B1-D7A97DCDA2AF}">
      <dgm:prSet/>
      <dgm:spPr/>
      <dgm:t>
        <a:bodyPr/>
        <a:lstStyle/>
        <a:p>
          <a:endParaRPr lang="zh-TW" altLang="en-US"/>
        </a:p>
      </dgm:t>
    </dgm:pt>
    <dgm:pt modelId="{4A7AE9EB-0F2A-43AA-879B-162D4FA6FE12}" type="sibTrans" cxnId="{F5FB0F83-FBDB-4127-B0B1-D7A97DCDA2AF}">
      <dgm:prSet/>
      <dgm:spPr/>
      <dgm:t>
        <a:bodyPr/>
        <a:lstStyle/>
        <a:p>
          <a:endParaRPr lang="zh-TW" altLang="en-US"/>
        </a:p>
      </dgm:t>
    </dgm:pt>
    <dgm:pt modelId="{011A200B-B18B-487F-A070-6434F45A030C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清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7F03315C-D3A2-4D6F-B933-744B6E7A3BB9}" type="parTrans" cxnId="{BF4D33DF-764F-4B24-B4F6-D4E22680F415}">
      <dgm:prSet/>
      <dgm:spPr/>
      <dgm:t>
        <a:bodyPr/>
        <a:lstStyle/>
        <a:p>
          <a:endParaRPr lang="zh-TW" altLang="en-US"/>
        </a:p>
      </dgm:t>
    </dgm:pt>
    <dgm:pt modelId="{069867BC-77B6-4A6B-B105-7CD17716D9D3}" type="sibTrans" cxnId="{BF4D33DF-764F-4B24-B4F6-D4E22680F415}">
      <dgm:prSet/>
      <dgm:spPr/>
      <dgm:t>
        <a:bodyPr/>
        <a:lstStyle/>
        <a:p>
          <a:endParaRPr lang="zh-TW" altLang="en-US"/>
        </a:p>
      </dgm:t>
    </dgm:pt>
    <dgm:pt modelId="{587CDD77-E332-4F6E-8011-D1D1FD577DAE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清潔容器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DB7679AA-A15D-4B67-B6C7-5AE8ADFF7C92}" type="parTrans" cxnId="{B7530543-8050-4814-A08E-3414A7630443}">
      <dgm:prSet/>
      <dgm:spPr/>
      <dgm:t>
        <a:bodyPr/>
        <a:lstStyle/>
        <a:p>
          <a:endParaRPr lang="zh-TW" altLang="en-US"/>
        </a:p>
      </dgm:t>
    </dgm:pt>
    <dgm:pt modelId="{7A3E8A8E-299A-494F-876E-77C1ACF6965F}" type="sibTrans" cxnId="{B7530543-8050-4814-A08E-3414A7630443}">
      <dgm:prSet/>
      <dgm:spPr/>
      <dgm:t>
        <a:bodyPr/>
        <a:lstStyle/>
        <a:p>
          <a:endParaRPr lang="zh-TW" altLang="en-US"/>
        </a:p>
      </dgm:t>
    </dgm:pt>
    <dgm:pt modelId="{E7C28D02-C123-4508-81FA-06D1AE4BF622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刷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90FE1E84-7C01-4C67-89C7-C240457DB64A}" type="parTrans" cxnId="{E4FEF03D-9C83-4DCA-AF46-A8DCD469EB31}">
      <dgm:prSet/>
      <dgm:spPr/>
      <dgm:t>
        <a:bodyPr/>
        <a:lstStyle/>
        <a:p>
          <a:endParaRPr lang="zh-TW" altLang="en-US"/>
        </a:p>
      </dgm:t>
    </dgm:pt>
    <dgm:pt modelId="{FBD41302-E170-4461-B5FE-CC2266ACC22B}" type="sibTrans" cxnId="{E4FEF03D-9C83-4DCA-AF46-A8DCD469EB31}">
      <dgm:prSet/>
      <dgm:spPr/>
      <dgm:t>
        <a:bodyPr/>
        <a:lstStyle/>
        <a:p>
          <a:endParaRPr lang="zh-TW" altLang="en-US"/>
        </a:p>
      </dgm:t>
    </dgm:pt>
    <dgm:pt modelId="{1F1F286F-4986-4E65-931C-D7073A0E2DE9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刷除蟲卵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A3D92A74-5BF2-4187-963A-B4DE3825073A}" type="parTrans" cxnId="{BB97C6FE-E155-4E7A-9368-6B209FB2A65D}">
      <dgm:prSet/>
      <dgm:spPr/>
      <dgm:t>
        <a:bodyPr/>
        <a:lstStyle/>
        <a:p>
          <a:endParaRPr lang="zh-TW" altLang="en-US"/>
        </a:p>
      </dgm:t>
    </dgm:pt>
    <dgm:pt modelId="{C0833EB4-F1A2-414C-9246-F02F7F1166F7}" type="sibTrans" cxnId="{BB97C6FE-E155-4E7A-9368-6B209FB2A65D}">
      <dgm:prSet/>
      <dgm:spPr/>
      <dgm:t>
        <a:bodyPr/>
        <a:lstStyle/>
        <a:p>
          <a:endParaRPr lang="zh-TW" altLang="en-US"/>
        </a:p>
      </dgm:t>
    </dgm:pt>
    <dgm:pt modelId="{2641DB6C-228A-4FFA-9D15-1FB5896A3698}" type="pres">
      <dgm:prSet presAssocID="{523EE64C-6C04-44B3-8448-ECA2ED27C41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BB65041-95FF-4D00-B329-DA2D05D79A0C}" type="pres">
      <dgm:prSet presAssocID="{523EE64C-6C04-44B3-8448-ECA2ED27C417}" presName="cycle" presStyleCnt="0"/>
      <dgm:spPr/>
    </dgm:pt>
    <dgm:pt modelId="{690F8327-68C7-48C5-89D4-1C2DE789805C}" type="pres">
      <dgm:prSet presAssocID="{523EE64C-6C04-44B3-8448-ECA2ED27C417}" presName="centerShape" presStyleCnt="0"/>
      <dgm:spPr/>
    </dgm:pt>
    <dgm:pt modelId="{C326FEA0-AF85-4CFA-9378-41D055507BBA}" type="pres">
      <dgm:prSet presAssocID="{523EE64C-6C04-44B3-8448-ECA2ED27C417}" presName="connSite" presStyleLbl="node1" presStyleIdx="0" presStyleCnt="5"/>
      <dgm:spPr/>
    </dgm:pt>
    <dgm:pt modelId="{A052AA91-29F8-4177-A7C4-978A54C64204}" type="pres">
      <dgm:prSet presAssocID="{523EE64C-6C04-44B3-8448-ECA2ED27C41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4F8B9B3-B3DA-4036-B63C-28179C65CBC6}" type="pres">
      <dgm:prSet presAssocID="{F813F42D-3439-44BF-BA10-ABF25E52763D}" presName="Name25" presStyleLbl="parChTrans1D1" presStyleIdx="0" presStyleCnt="4"/>
      <dgm:spPr/>
    </dgm:pt>
    <dgm:pt modelId="{0644BEFC-E1A1-4D26-BC59-E130C392969B}" type="pres">
      <dgm:prSet presAssocID="{FE6E63C6-39AC-4BA6-82DA-67522AB0A42C}" presName="node" presStyleCnt="0"/>
      <dgm:spPr/>
    </dgm:pt>
    <dgm:pt modelId="{DE120F9A-66C7-4AA7-8748-3BD2E3947531}" type="pres">
      <dgm:prSet presAssocID="{FE6E63C6-39AC-4BA6-82DA-67522AB0A42C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336CB0C3-8748-4B7B-BA10-D12D8D97C5BD}" type="pres">
      <dgm:prSet presAssocID="{FE6E63C6-39AC-4BA6-82DA-67522AB0A42C}" presName="childNode" presStyleLbl="revTx" presStyleIdx="0" presStyleCnt="4">
        <dgm:presLayoutVars>
          <dgm:bulletEnabled val="1"/>
        </dgm:presLayoutVars>
      </dgm:prSet>
      <dgm:spPr/>
    </dgm:pt>
    <dgm:pt modelId="{2A9D6509-C43E-498E-9225-91EA516F3F27}" type="pres">
      <dgm:prSet presAssocID="{D4774086-5D71-49BA-B93B-883DC3A047E9}" presName="Name25" presStyleLbl="parChTrans1D1" presStyleIdx="1" presStyleCnt="4"/>
      <dgm:spPr/>
    </dgm:pt>
    <dgm:pt modelId="{7E500AC5-980E-434C-8884-8E544F08ED79}" type="pres">
      <dgm:prSet presAssocID="{40DBE4D7-9BD8-488B-93E1-4D239CF8E2A4}" presName="node" presStyleCnt="0"/>
      <dgm:spPr/>
    </dgm:pt>
    <dgm:pt modelId="{12748ABF-5554-4A2C-9FEB-07E1E97DAEE9}" type="pres">
      <dgm:prSet presAssocID="{40DBE4D7-9BD8-488B-93E1-4D239CF8E2A4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BFDD7035-90EC-4698-A93C-BE4A90C9EEAF}" type="pres">
      <dgm:prSet presAssocID="{40DBE4D7-9BD8-488B-93E1-4D239CF8E2A4}" presName="childNode" presStyleLbl="revTx" presStyleIdx="1" presStyleCnt="4">
        <dgm:presLayoutVars>
          <dgm:bulletEnabled val="1"/>
        </dgm:presLayoutVars>
      </dgm:prSet>
      <dgm:spPr/>
    </dgm:pt>
    <dgm:pt modelId="{2868BA1C-CE35-477C-894B-02D504629AD8}" type="pres">
      <dgm:prSet presAssocID="{7F03315C-D3A2-4D6F-B933-744B6E7A3BB9}" presName="Name25" presStyleLbl="parChTrans1D1" presStyleIdx="2" presStyleCnt="4"/>
      <dgm:spPr/>
    </dgm:pt>
    <dgm:pt modelId="{FB7F1F8C-FC01-40D1-B65E-4BD6F30A48F0}" type="pres">
      <dgm:prSet presAssocID="{011A200B-B18B-487F-A070-6434F45A030C}" presName="node" presStyleCnt="0"/>
      <dgm:spPr/>
    </dgm:pt>
    <dgm:pt modelId="{9D80DEDA-9DB8-47A7-8E2F-49529C88C46D}" type="pres">
      <dgm:prSet presAssocID="{011A200B-B18B-487F-A070-6434F45A030C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771BBC27-DF73-41C3-ABC5-1711639964EE}" type="pres">
      <dgm:prSet presAssocID="{011A200B-B18B-487F-A070-6434F45A030C}" presName="childNode" presStyleLbl="revTx" presStyleIdx="2" presStyleCnt="4">
        <dgm:presLayoutVars>
          <dgm:bulletEnabled val="1"/>
        </dgm:presLayoutVars>
      </dgm:prSet>
      <dgm:spPr/>
    </dgm:pt>
    <dgm:pt modelId="{CFDE8059-CA0F-4A5A-945C-E58562DAF30E}" type="pres">
      <dgm:prSet presAssocID="{90FE1E84-7C01-4C67-89C7-C240457DB64A}" presName="Name25" presStyleLbl="parChTrans1D1" presStyleIdx="3" presStyleCnt="4"/>
      <dgm:spPr/>
    </dgm:pt>
    <dgm:pt modelId="{3F8652F1-4622-4571-9BCB-53EED9D492E9}" type="pres">
      <dgm:prSet presAssocID="{E7C28D02-C123-4508-81FA-06D1AE4BF622}" presName="node" presStyleCnt="0"/>
      <dgm:spPr/>
    </dgm:pt>
    <dgm:pt modelId="{CBD1BE27-9EBA-44AE-979D-0331245DC1D0}" type="pres">
      <dgm:prSet presAssocID="{E7C28D02-C123-4508-81FA-06D1AE4BF622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427F8ECD-57F8-42DE-BF16-3D0888957EFC}" type="pres">
      <dgm:prSet presAssocID="{E7C28D02-C123-4508-81FA-06D1AE4BF622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A5782776-EA5D-4087-9559-710849343CAF}" type="presOf" srcId="{7F03315C-D3A2-4D6F-B933-744B6E7A3BB9}" destId="{2868BA1C-CE35-477C-894B-02D504629AD8}" srcOrd="0" destOrd="0" presId="urn:microsoft.com/office/officeart/2005/8/layout/radial2"/>
    <dgm:cxn modelId="{E4FEF03D-9C83-4DCA-AF46-A8DCD469EB31}" srcId="{523EE64C-6C04-44B3-8448-ECA2ED27C417}" destId="{E7C28D02-C123-4508-81FA-06D1AE4BF622}" srcOrd="3" destOrd="0" parTransId="{90FE1E84-7C01-4C67-89C7-C240457DB64A}" sibTransId="{FBD41302-E170-4461-B5FE-CC2266ACC22B}"/>
    <dgm:cxn modelId="{65ED79F7-4057-4DD5-8222-4FE54DC1ACDB}" type="presOf" srcId="{D4774086-5D71-49BA-B93B-883DC3A047E9}" destId="{2A9D6509-C43E-498E-9225-91EA516F3F27}" srcOrd="0" destOrd="0" presId="urn:microsoft.com/office/officeart/2005/8/layout/radial2"/>
    <dgm:cxn modelId="{BF4D33DF-764F-4B24-B4F6-D4E22680F415}" srcId="{523EE64C-6C04-44B3-8448-ECA2ED27C417}" destId="{011A200B-B18B-487F-A070-6434F45A030C}" srcOrd="2" destOrd="0" parTransId="{7F03315C-D3A2-4D6F-B933-744B6E7A3BB9}" sibTransId="{069867BC-77B6-4A6B-B105-7CD17716D9D3}"/>
    <dgm:cxn modelId="{28BFAEE5-9643-4FCC-9DB6-10160D4981E2}" type="presOf" srcId="{1F1F286F-4986-4E65-931C-D7073A0E2DE9}" destId="{427F8ECD-57F8-42DE-BF16-3D0888957EFC}" srcOrd="0" destOrd="0" presId="urn:microsoft.com/office/officeart/2005/8/layout/radial2"/>
    <dgm:cxn modelId="{2646CE72-FCDF-4EC2-B0F4-50868A68DDB8}" type="presOf" srcId="{40DBE4D7-9BD8-488B-93E1-4D239CF8E2A4}" destId="{12748ABF-5554-4A2C-9FEB-07E1E97DAEE9}" srcOrd="0" destOrd="0" presId="urn:microsoft.com/office/officeart/2005/8/layout/radial2"/>
    <dgm:cxn modelId="{7D18AA15-55C4-499E-A962-B73734F8F4BF}" srcId="{FE6E63C6-39AC-4BA6-82DA-67522AB0A42C}" destId="{18899B63-16BF-4848-BBA4-53CB9490E471}" srcOrd="0" destOrd="0" parTransId="{71496D40-66AB-456D-89EF-4B478F3E9D82}" sibTransId="{6900634E-2B69-4A4D-B153-E01A061A4559}"/>
    <dgm:cxn modelId="{C65C2F5E-8690-4900-920B-24BC170F172B}" type="presOf" srcId="{587CDD77-E332-4F6E-8011-D1D1FD577DAE}" destId="{771BBC27-DF73-41C3-ABC5-1711639964EE}" srcOrd="0" destOrd="0" presId="urn:microsoft.com/office/officeart/2005/8/layout/radial2"/>
    <dgm:cxn modelId="{FD716F42-43D9-41CB-93B8-8B5A4F76B6EA}" type="presOf" srcId="{A64C1928-8BFE-4C61-A4AA-F89A3261D5D7}" destId="{BFDD7035-90EC-4698-A93C-BE4A90C9EEAF}" srcOrd="0" destOrd="0" presId="urn:microsoft.com/office/officeart/2005/8/layout/radial2"/>
    <dgm:cxn modelId="{BB97C6FE-E155-4E7A-9368-6B209FB2A65D}" srcId="{E7C28D02-C123-4508-81FA-06D1AE4BF622}" destId="{1F1F286F-4986-4E65-931C-D7073A0E2DE9}" srcOrd="0" destOrd="0" parTransId="{A3D92A74-5BF2-4187-963A-B4DE3825073A}" sibTransId="{C0833EB4-F1A2-414C-9246-F02F7F1166F7}"/>
    <dgm:cxn modelId="{B671AF0F-3F93-41A5-94FB-D09C4A5D49BB}" type="presOf" srcId="{523EE64C-6C04-44B3-8448-ECA2ED27C417}" destId="{2641DB6C-228A-4FFA-9D15-1FB5896A3698}" srcOrd="0" destOrd="0" presId="urn:microsoft.com/office/officeart/2005/8/layout/radial2"/>
    <dgm:cxn modelId="{F5FB0F83-FBDB-4127-B0B1-D7A97DCDA2AF}" srcId="{40DBE4D7-9BD8-488B-93E1-4D239CF8E2A4}" destId="{A64C1928-8BFE-4C61-A4AA-F89A3261D5D7}" srcOrd="0" destOrd="0" parTransId="{823DF92A-FC7F-40C6-A029-3083EA87D349}" sibTransId="{4A7AE9EB-0F2A-43AA-879B-162D4FA6FE12}"/>
    <dgm:cxn modelId="{5A08D03D-FACA-4FC7-ABDB-1B04F631DC8E}" type="presOf" srcId="{011A200B-B18B-487F-A070-6434F45A030C}" destId="{9D80DEDA-9DB8-47A7-8E2F-49529C88C46D}" srcOrd="0" destOrd="0" presId="urn:microsoft.com/office/officeart/2005/8/layout/radial2"/>
    <dgm:cxn modelId="{B4E8EA9E-A26B-49B6-B286-407D0E109943}" srcId="{523EE64C-6C04-44B3-8448-ECA2ED27C417}" destId="{FE6E63C6-39AC-4BA6-82DA-67522AB0A42C}" srcOrd="0" destOrd="0" parTransId="{F813F42D-3439-44BF-BA10-ABF25E52763D}" sibTransId="{9DD0DE08-796B-4656-9D2E-F809EABA2D78}"/>
    <dgm:cxn modelId="{592FA81A-547A-4A38-807B-90B3ED475629}" type="presOf" srcId="{FE6E63C6-39AC-4BA6-82DA-67522AB0A42C}" destId="{DE120F9A-66C7-4AA7-8748-3BD2E3947531}" srcOrd="0" destOrd="0" presId="urn:microsoft.com/office/officeart/2005/8/layout/radial2"/>
    <dgm:cxn modelId="{D50018A2-D8C1-4A59-AEFE-FEF353573C94}" type="presOf" srcId="{90FE1E84-7C01-4C67-89C7-C240457DB64A}" destId="{CFDE8059-CA0F-4A5A-945C-E58562DAF30E}" srcOrd="0" destOrd="0" presId="urn:microsoft.com/office/officeart/2005/8/layout/radial2"/>
    <dgm:cxn modelId="{84249297-7B43-44BD-A735-B7A3EFB0017F}" type="presOf" srcId="{E7C28D02-C123-4508-81FA-06D1AE4BF622}" destId="{CBD1BE27-9EBA-44AE-979D-0331245DC1D0}" srcOrd="0" destOrd="0" presId="urn:microsoft.com/office/officeart/2005/8/layout/radial2"/>
    <dgm:cxn modelId="{CB46F5C3-B171-4BF8-8BDF-300538C6358E}" srcId="{523EE64C-6C04-44B3-8448-ECA2ED27C417}" destId="{40DBE4D7-9BD8-488B-93E1-4D239CF8E2A4}" srcOrd="1" destOrd="0" parTransId="{D4774086-5D71-49BA-B93B-883DC3A047E9}" sibTransId="{32C4EAB2-0F03-45B2-B323-6325905B07F3}"/>
    <dgm:cxn modelId="{B7530543-8050-4814-A08E-3414A7630443}" srcId="{011A200B-B18B-487F-A070-6434F45A030C}" destId="{587CDD77-E332-4F6E-8011-D1D1FD577DAE}" srcOrd="0" destOrd="0" parTransId="{DB7679AA-A15D-4B67-B6C7-5AE8ADFF7C92}" sibTransId="{7A3E8A8E-299A-494F-876E-77C1ACF6965F}"/>
    <dgm:cxn modelId="{C2689230-0F28-404F-A54D-56EE5742C784}" type="presOf" srcId="{18899B63-16BF-4848-BBA4-53CB9490E471}" destId="{336CB0C3-8748-4B7B-BA10-D12D8D97C5BD}" srcOrd="0" destOrd="0" presId="urn:microsoft.com/office/officeart/2005/8/layout/radial2"/>
    <dgm:cxn modelId="{5B31F47F-EB9C-491C-810B-F2EA650BD9B0}" type="presOf" srcId="{F813F42D-3439-44BF-BA10-ABF25E52763D}" destId="{34F8B9B3-B3DA-4036-B63C-28179C65CBC6}" srcOrd="0" destOrd="0" presId="urn:microsoft.com/office/officeart/2005/8/layout/radial2"/>
    <dgm:cxn modelId="{BBAED76F-1EC1-4269-AA6E-F64C918F8666}" type="presParOf" srcId="{2641DB6C-228A-4FFA-9D15-1FB5896A3698}" destId="{CBB65041-95FF-4D00-B329-DA2D05D79A0C}" srcOrd="0" destOrd="0" presId="urn:microsoft.com/office/officeart/2005/8/layout/radial2"/>
    <dgm:cxn modelId="{F813EF05-56DE-4058-9009-70E1FE996353}" type="presParOf" srcId="{CBB65041-95FF-4D00-B329-DA2D05D79A0C}" destId="{690F8327-68C7-48C5-89D4-1C2DE789805C}" srcOrd="0" destOrd="0" presId="urn:microsoft.com/office/officeart/2005/8/layout/radial2"/>
    <dgm:cxn modelId="{9668CC10-DB1F-4AD0-94EC-A6F1A7C56AB1}" type="presParOf" srcId="{690F8327-68C7-48C5-89D4-1C2DE789805C}" destId="{C326FEA0-AF85-4CFA-9378-41D055507BBA}" srcOrd="0" destOrd="0" presId="urn:microsoft.com/office/officeart/2005/8/layout/radial2"/>
    <dgm:cxn modelId="{8534E9D9-96ED-4382-B552-08848F803469}" type="presParOf" srcId="{690F8327-68C7-48C5-89D4-1C2DE789805C}" destId="{A052AA91-29F8-4177-A7C4-978A54C64204}" srcOrd="1" destOrd="0" presId="urn:microsoft.com/office/officeart/2005/8/layout/radial2"/>
    <dgm:cxn modelId="{7EAF4DB6-E670-4D19-95F7-C92209909DFF}" type="presParOf" srcId="{CBB65041-95FF-4D00-B329-DA2D05D79A0C}" destId="{34F8B9B3-B3DA-4036-B63C-28179C65CBC6}" srcOrd="1" destOrd="0" presId="urn:microsoft.com/office/officeart/2005/8/layout/radial2"/>
    <dgm:cxn modelId="{75D1F26B-BBB1-4776-883D-F2D0D39D23AE}" type="presParOf" srcId="{CBB65041-95FF-4D00-B329-DA2D05D79A0C}" destId="{0644BEFC-E1A1-4D26-BC59-E130C392969B}" srcOrd="2" destOrd="0" presId="urn:microsoft.com/office/officeart/2005/8/layout/radial2"/>
    <dgm:cxn modelId="{4D5E5713-5CEE-402F-AC4C-BB1CF4498472}" type="presParOf" srcId="{0644BEFC-E1A1-4D26-BC59-E130C392969B}" destId="{DE120F9A-66C7-4AA7-8748-3BD2E3947531}" srcOrd="0" destOrd="0" presId="urn:microsoft.com/office/officeart/2005/8/layout/radial2"/>
    <dgm:cxn modelId="{F5772586-DB4F-49E0-A104-7B08138245A7}" type="presParOf" srcId="{0644BEFC-E1A1-4D26-BC59-E130C392969B}" destId="{336CB0C3-8748-4B7B-BA10-D12D8D97C5BD}" srcOrd="1" destOrd="0" presId="urn:microsoft.com/office/officeart/2005/8/layout/radial2"/>
    <dgm:cxn modelId="{76FD8C87-093C-4224-93F5-8A0D895132AC}" type="presParOf" srcId="{CBB65041-95FF-4D00-B329-DA2D05D79A0C}" destId="{2A9D6509-C43E-498E-9225-91EA516F3F27}" srcOrd="3" destOrd="0" presId="urn:microsoft.com/office/officeart/2005/8/layout/radial2"/>
    <dgm:cxn modelId="{5D5695BA-A6CF-4090-B7C7-8F649539FBC9}" type="presParOf" srcId="{CBB65041-95FF-4D00-B329-DA2D05D79A0C}" destId="{7E500AC5-980E-434C-8884-8E544F08ED79}" srcOrd="4" destOrd="0" presId="urn:microsoft.com/office/officeart/2005/8/layout/radial2"/>
    <dgm:cxn modelId="{1A0F22E9-C965-490D-8A16-E459305BB708}" type="presParOf" srcId="{7E500AC5-980E-434C-8884-8E544F08ED79}" destId="{12748ABF-5554-4A2C-9FEB-07E1E97DAEE9}" srcOrd="0" destOrd="0" presId="urn:microsoft.com/office/officeart/2005/8/layout/radial2"/>
    <dgm:cxn modelId="{F185DC59-FEB0-48BA-AF6F-F4B75C5CDA25}" type="presParOf" srcId="{7E500AC5-980E-434C-8884-8E544F08ED79}" destId="{BFDD7035-90EC-4698-A93C-BE4A90C9EEAF}" srcOrd="1" destOrd="0" presId="urn:microsoft.com/office/officeart/2005/8/layout/radial2"/>
    <dgm:cxn modelId="{83F7AE7A-3857-4882-B6C0-3EC251BF172A}" type="presParOf" srcId="{CBB65041-95FF-4D00-B329-DA2D05D79A0C}" destId="{2868BA1C-CE35-477C-894B-02D504629AD8}" srcOrd="5" destOrd="0" presId="urn:microsoft.com/office/officeart/2005/8/layout/radial2"/>
    <dgm:cxn modelId="{D782CE6E-34A5-43DB-8BD7-D7CD6B4F3944}" type="presParOf" srcId="{CBB65041-95FF-4D00-B329-DA2D05D79A0C}" destId="{FB7F1F8C-FC01-40D1-B65E-4BD6F30A48F0}" srcOrd="6" destOrd="0" presId="urn:microsoft.com/office/officeart/2005/8/layout/radial2"/>
    <dgm:cxn modelId="{CBB810D3-219B-4425-8F88-104835D6C6A9}" type="presParOf" srcId="{FB7F1F8C-FC01-40D1-B65E-4BD6F30A48F0}" destId="{9D80DEDA-9DB8-47A7-8E2F-49529C88C46D}" srcOrd="0" destOrd="0" presId="urn:microsoft.com/office/officeart/2005/8/layout/radial2"/>
    <dgm:cxn modelId="{3ED1731B-0D4E-42F9-90FF-DFE242A4E4E4}" type="presParOf" srcId="{FB7F1F8C-FC01-40D1-B65E-4BD6F30A48F0}" destId="{771BBC27-DF73-41C3-ABC5-1711639964EE}" srcOrd="1" destOrd="0" presId="urn:microsoft.com/office/officeart/2005/8/layout/radial2"/>
    <dgm:cxn modelId="{093AD744-6AFE-4CB6-9BF8-475289F921A6}" type="presParOf" srcId="{CBB65041-95FF-4D00-B329-DA2D05D79A0C}" destId="{CFDE8059-CA0F-4A5A-945C-E58562DAF30E}" srcOrd="7" destOrd="0" presId="urn:microsoft.com/office/officeart/2005/8/layout/radial2"/>
    <dgm:cxn modelId="{6896E159-8713-42DB-B4EE-9BD59537CABD}" type="presParOf" srcId="{CBB65041-95FF-4D00-B329-DA2D05D79A0C}" destId="{3F8652F1-4622-4571-9BCB-53EED9D492E9}" srcOrd="8" destOrd="0" presId="urn:microsoft.com/office/officeart/2005/8/layout/radial2"/>
    <dgm:cxn modelId="{B267D1F7-980C-4899-9B1F-2546789ECB50}" type="presParOf" srcId="{3F8652F1-4622-4571-9BCB-53EED9D492E9}" destId="{CBD1BE27-9EBA-44AE-979D-0331245DC1D0}" srcOrd="0" destOrd="0" presId="urn:microsoft.com/office/officeart/2005/8/layout/radial2"/>
    <dgm:cxn modelId="{770C32F2-25F6-456E-BC01-D916DAAC6853}" type="presParOf" srcId="{3F8652F1-4622-4571-9BCB-53EED9D492E9}" destId="{427F8ECD-57F8-42DE-BF16-3D0888957EF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E8059-CA0F-4A5A-945C-E58562DAF30E}">
      <dsp:nvSpPr>
        <dsp:cNvPr id="0" name=""/>
        <dsp:cNvSpPr/>
      </dsp:nvSpPr>
      <dsp:spPr>
        <a:xfrm rot="3682877">
          <a:off x="1781193" y="2845539"/>
          <a:ext cx="750519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750519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68BA1C-CE35-477C-894B-02D504629AD8}">
      <dsp:nvSpPr>
        <dsp:cNvPr id="0" name=""/>
        <dsp:cNvSpPr/>
      </dsp:nvSpPr>
      <dsp:spPr>
        <a:xfrm rot="1312499">
          <a:off x="2193859" y="2304561"/>
          <a:ext cx="536305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536305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D6509-C43E-498E-9225-91EA516F3F27}">
      <dsp:nvSpPr>
        <dsp:cNvPr id="0" name=""/>
        <dsp:cNvSpPr/>
      </dsp:nvSpPr>
      <dsp:spPr>
        <a:xfrm rot="20287501">
          <a:off x="2193859" y="1686860"/>
          <a:ext cx="536305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536305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F8B9B3-B3DA-4036-B63C-28179C65CBC6}">
      <dsp:nvSpPr>
        <dsp:cNvPr id="0" name=""/>
        <dsp:cNvSpPr/>
      </dsp:nvSpPr>
      <dsp:spPr>
        <a:xfrm rot="17917123">
          <a:off x="1781193" y="1145882"/>
          <a:ext cx="750519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750519" y="225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2AA91-29F8-4177-A7C4-978A54C64204}">
      <dsp:nvSpPr>
        <dsp:cNvPr id="0" name=""/>
        <dsp:cNvSpPr/>
      </dsp:nvSpPr>
      <dsp:spPr>
        <a:xfrm>
          <a:off x="949300" y="1274759"/>
          <a:ext cx="1486902" cy="14869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120F9A-66C7-4AA7-8748-3BD2E3947531}">
      <dsp:nvSpPr>
        <dsp:cNvPr id="0" name=""/>
        <dsp:cNvSpPr/>
      </dsp:nvSpPr>
      <dsp:spPr>
        <a:xfrm>
          <a:off x="2103782" y="1325"/>
          <a:ext cx="892141" cy="89214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巡</a:t>
          </a:r>
          <a:endParaRPr lang="zh-TW" sz="3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234433" y="131976"/>
        <a:ext cx="630839" cy="630839"/>
      </dsp:txXfrm>
    </dsp:sp>
    <dsp:sp modelId="{336CB0C3-8748-4B7B-BA10-D12D8D97C5BD}">
      <dsp:nvSpPr>
        <dsp:cNvPr id="0" name=""/>
        <dsp:cNvSpPr/>
      </dsp:nvSpPr>
      <dsp:spPr>
        <a:xfrm>
          <a:off x="3085137" y="1325"/>
          <a:ext cx="1338211" cy="892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巡檢容器</a:t>
          </a:r>
          <a:endParaRPr lang="zh-TW" sz="3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085137" y="1325"/>
        <a:ext cx="1338211" cy="892141"/>
      </dsp:txXfrm>
    </dsp:sp>
    <dsp:sp modelId="{12748ABF-5554-4A2C-9FEB-07E1E97DAEE9}">
      <dsp:nvSpPr>
        <dsp:cNvPr id="0" name=""/>
        <dsp:cNvSpPr/>
      </dsp:nvSpPr>
      <dsp:spPr>
        <a:xfrm>
          <a:off x="2678740" y="997182"/>
          <a:ext cx="892141" cy="892141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倒</a:t>
          </a:r>
          <a:endParaRPr lang="zh-TW" sz="3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809391" y="1127833"/>
        <a:ext cx="630839" cy="630839"/>
      </dsp:txXfrm>
    </dsp:sp>
    <dsp:sp modelId="{BFDD7035-90EC-4698-A93C-BE4A90C9EEAF}">
      <dsp:nvSpPr>
        <dsp:cNvPr id="0" name=""/>
        <dsp:cNvSpPr/>
      </dsp:nvSpPr>
      <dsp:spPr>
        <a:xfrm>
          <a:off x="3660095" y="997182"/>
          <a:ext cx="1338211" cy="892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倒掉積水</a:t>
          </a:r>
          <a:endParaRPr lang="zh-TW" sz="3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660095" y="997182"/>
        <a:ext cx="1338211" cy="892141"/>
      </dsp:txXfrm>
    </dsp:sp>
    <dsp:sp modelId="{9D80DEDA-9DB8-47A7-8E2F-49529C88C46D}">
      <dsp:nvSpPr>
        <dsp:cNvPr id="0" name=""/>
        <dsp:cNvSpPr/>
      </dsp:nvSpPr>
      <dsp:spPr>
        <a:xfrm>
          <a:off x="2678740" y="2147098"/>
          <a:ext cx="892141" cy="892141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清</a:t>
          </a:r>
          <a:endParaRPr lang="zh-TW" sz="3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809391" y="2277749"/>
        <a:ext cx="630839" cy="630839"/>
      </dsp:txXfrm>
    </dsp:sp>
    <dsp:sp modelId="{771BBC27-DF73-41C3-ABC5-1711639964EE}">
      <dsp:nvSpPr>
        <dsp:cNvPr id="0" name=""/>
        <dsp:cNvSpPr/>
      </dsp:nvSpPr>
      <dsp:spPr>
        <a:xfrm>
          <a:off x="3660095" y="2147098"/>
          <a:ext cx="1338211" cy="892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清潔容器</a:t>
          </a:r>
          <a:endParaRPr lang="zh-TW" sz="3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660095" y="2147098"/>
        <a:ext cx="1338211" cy="892141"/>
      </dsp:txXfrm>
    </dsp:sp>
    <dsp:sp modelId="{CBD1BE27-9EBA-44AE-979D-0331245DC1D0}">
      <dsp:nvSpPr>
        <dsp:cNvPr id="0" name=""/>
        <dsp:cNvSpPr/>
      </dsp:nvSpPr>
      <dsp:spPr>
        <a:xfrm>
          <a:off x="2103782" y="3142955"/>
          <a:ext cx="892141" cy="892141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刷</a:t>
          </a:r>
          <a:endParaRPr lang="zh-TW" sz="3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234433" y="3273606"/>
        <a:ext cx="630839" cy="630839"/>
      </dsp:txXfrm>
    </dsp:sp>
    <dsp:sp modelId="{427F8ECD-57F8-42DE-BF16-3D0888957EFC}">
      <dsp:nvSpPr>
        <dsp:cNvPr id="0" name=""/>
        <dsp:cNvSpPr/>
      </dsp:nvSpPr>
      <dsp:spPr>
        <a:xfrm>
          <a:off x="3085137" y="3142955"/>
          <a:ext cx="1338211" cy="892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仿" panose="020B0609010101010101" pitchFamily="49" charset="-120"/>
              <a:ea typeface="文鼎中仿" panose="020B0609010101010101" pitchFamily="49" charset="-120"/>
            </a:rPr>
            <a:t>刷除蟲卵</a:t>
          </a:r>
          <a:endParaRPr lang="zh-TW" sz="3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085137" y="3142955"/>
        <a:ext cx="1338211" cy="892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79038" y="3122023"/>
            <a:ext cx="3905794" cy="3435531"/>
          </a:xfrm>
          <a:prstGeom prst="noSmoking">
            <a:avLst>
              <a:gd name="adj" fmla="val 993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33CC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925" l="214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7060" y="4297029"/>
            <a:ext cx="2660190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669" b="97925" l="214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519" y="2763532"/>
            <a:ext cx="2133057" cy="18843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669" b="97925" l="214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514" y="4634121"/>
            <a:ext cx="1897019" cy="167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546361762"/>
              </p:ext>
            </p:extLst>
          </p:nvPr>
        </p:nvGraphicFramePr>
        <p:xfrm>
          <a:off x="1698171" y="1658984"/>
          <a:ext cx="5947608" cy="4036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623</TotalTime>
  <Words>72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文鼎中仿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37</cp:revision>
  <dcterms:created xsi:type="dcterms:W3CDTF">2017-11-07T04:44:24Z</dcterms:created>
  <dcterms:modified xsi:type="dcterms:W3CDTF">2019-10-08T02:13:02Z</dcterms:modified>
</cp:coreProperties>
</file>